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6" r:id="rId5"/>
    <p:sldId id="256" r:id="rId6"/>
    <p:sldId id="267" r:id="rId7"/>
    <p:sldId id="268" r:id="rId8"/>
    <p:sldId id="270" r:id="rId9"/>
    <p:sldId id="269" r:id="rId10"/>
    <p:sldId id="273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86349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97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Know your value so you can make the choice to not sell yourself short.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6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8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Self-Worth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Self-Worth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“The price tag we place on ourselves is the same price tag others place on us.”</a:t>
            </a:r>
          </a:p>
          <a:p>
            <a:endParaRPr lang="en-US" dirty="0"/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Self-Worth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531163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4000" dirty="0"/>
              <a:t>Your self-worth is the feeling that you have good qualities and have achieved good things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Who are you – accept and express the qualities about yourself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You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32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200" dirty="0"/>
              <a:t>QUESTIONS: </a:t>
            </a:r>
            <a:endParaRPr lang="en-US" sz="32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3200" dirty="0" smtClean="0"/>
              <a:t>Out </a:t>
            </a:r>
            <a:r>
              <a:rPr lang="en-US" sz="3200" dirty="0"/>
              <a:t>of the list we heard, what is one of the qualities that was the easiest for you to list?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3200" dirty="0"/>
              <a:t>Which one was most difficult for you to list? Why?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627345-589A-7740-9371-D323F13D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428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Self-Worth Statements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5863776-FDFF-9648-B9A0-5489E8965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0167"/>
            <a:ext cx="10515600" cy="4351338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i="1" dirty="0"/>
              <a:t>“No one can make you feel inferior without your consent.”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2200" dirty="0"/>
              <a:t>Eleanor Roosevelt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200" dirty="0"/>
              <a:t>The price tag you place on yourself is important because…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It is the same price tag others will place on you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It is the same price tag you will place on others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Today I will begin raising the price tag of my self-worth.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Self-worth Steps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487837"/>
            <a:ext cx="10515600" cy="4689126"/>
          </a:xfrm>
        </p:spPr>
        <p:txBody>
          <a:bodyPr>
            <a:normAutofit lnSpcReduction="10000"/>
          </a:bodyPr>
          <a:lstStyle/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Fill your self talk with self-worth</a:t>
            </a:r>
          </a:p>
          <a:p>
            <a:pPr marL="471488" lvl="1" indent="-457200">
              <a:lnSpc>
                <a:spcPct val="110000"/>
              </a:lnSpc>
              <a:spcAft>
                <a:spcPts val="600"/>
              </a:spcAft>
            </a:pPr>
            <a:r>
              <a:rPr lang="en-US" sz="3400" dirty="0"/>
              <a:t>Invest in yourself – when no one celebrates you, learn to celebrate yourself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Add value to others</a:t>
            </a:r>
          </a:p>
          <a:p>
            <a:pPr marL="14288" lvl="1" indent="0">
              <a:spcAft>
                <a:spcPts val="600"/>
              </a:spcAft>
              <a:buNone/>
            </a:pPr>
            <a:endParaRPr lang="en-US" sz="3400" dirty="0"/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/>
              <a:t>REFLECTION:  </a:t>
            </a:r>
            <a:endParaRPr lang="en-US" sz="2800" dirty="0" smtClean="0"/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 smtClean="0"/>
              <a:t>Who </a:t>
            </a:r>
            <a:r>
              <a:rPr lang="en-US" sz="2800" dirty="0"/>
              <a:t>will you add value to this week?</a:t>
            </a:r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/>
              <a:t>How will you do this?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Thought…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546661"/>
            <a:ext cx="10515600" cy="4351338"/>
          </a:xfrm>
        </p:spPr>
        <p:txBody>
          <a:bodyPr>
            <a:normAutofit/>
          </a:bodyPr>
          <a:lstStyle/>
          <a:p>
            <a:pPr marL="471488" lvl="1" indent="-457200">
              <a:lnSpc>
                <a:spcPct val="100000"/>
              </a:lnSpc>
              <a:spcAft>
                <a:spcPts val="600"/>
              </a:spcAft>
            </a:pPr>
            <a:r>
              <a:rPr lang="en-US" sz="3400" dirty="0"/>
              <a:t>Your self worth is defined by how you feel about yourself and how others feel about you.  </a:t>
            </a:r>
          </a:p>
          <a:p>
            <a:pPr marL="471488" lvl="1" indent="-457200">
              <a:lnSpc>
                <a:spcPct val="100000"/>
              </a:lnSpc>
              <a:spcAft>
                <a:spcPts val="600"/>
              </a:spcAft>
            </a:pPr>
            <a:r>
              <a:rPr lang="en-US" sz="3400" dirty="0"/>
              <a:t>Adding value will enable them to feel good about you, and you will feel good about yourself.</a:t>
            </a:r>
          </a:p>
          <a:p>
            <a:pPr marL="471488" lvl="1" indent="-457200">
              <a:lnSpc>
                <a:spcPct val="100000"/>
              </a:lnSpc>
              <a:spcAft>
                <a:spcPts val="600"/>
              </a:spcAft>
            </a:pPr>
            <a:r>
              <a:rPr lang="en-US" sz="3400" dirty="0"/>
              <a:t>At the end of each day, silently affirm that you are the type of person you would like to spend the rest of your life with.</a:t>
            </a:r>
          </a:p>
        </p:txBody>
      </p:sp>
    </p:spTree>
    <p:extLst>
      <p:ext uri="{BB962C8B-B14F-4D97-AF65-F5344CB8AC3E}">
        <p14:creationId xmlns:p14="http://schemas.microsoft.com/office/powerpoint/2010/main" val="4146659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67EB7C70-6A48-5C47-B339-332826D4C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151814"/>
            <a:ext cx="10515600" cy="2852737"/>
          </a:xfrm>
        </p:spPr>
        <p:txBody>
          <a:bodyPr/>
          <a:lstStyle/>
          <a:p>
            <a:pPr algn="ctr"/>
            <a:r>
              <a:rPr lang="en-US" dirty="0"/>
              <a:t>Today I will add value to others.</a:t>
            </a:r>
          </a:p>
        </p:txBody>
      </p:sp>
    </p:spTree>
    <p:extLst>
      <p:ext uri="{BB962C8B-B14F-4D97-AF65-F5344CB8AC3E}">
        <p14:creationId xmlns:p14="http://schemas.microsoft.com/office/powerpoint/2010/main" val="3107650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1812</TotalTime>
  <Words>392</Words>
  <Application>Microsoft Office PowerPoint</Application>
  <PresentationFormat>Custom</PresentationFormat>
  <Paragraphs>47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GYI Virtual Session 8 Self-Worth </vt:lpstr>
      <vt:lpstr>Self-Worth</vt:lpstr>
      <vt:lpstr>Self-Worth is a Choice</vt:lpstr>
      <vt:lpstr>Self-Worth Statements</vt:lpstr>
      <vt:lpstr>    Today I will begin raising the price tag of my self-worth.</vt:lpstr>
      <vt:lpstr>Self-worth Steps</vt:lpstr>
      <vt:lpstr>Final Thought…</vt:lpstr>
      <vt:lpstr>Today I will add value to others.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68</cp:revision>
  <dcterms:created xsi:type="dcterms:W3CDTF">2020-03-20T18:21:24Z</dcterms:created>
  <dcterms:modified xsi:type="dcterms:W3CDTF">2020-04-08T18:41:13Z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