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0" r:id="rId2"/>
    <p:sldId id="259" r:id="rId3"/>
    <p:sldId id="260" r:id="rId4"/>
    <p:sldId id="261" r:id="rId5"/>
    <p:sldId id="268" r:id="rId6"/>
    <p:sldId id="262" r:id="rId7"/>
    <p:sldId id="263" r:id="rId8"/>
    <p:sldId id="269" r:id="rId9"/>
    <p:sldId id="26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7" autoAdjust="0"/>
    <p:restoredTop sz="94660"/>
  </p:normalViewPr>
  <p:slideViewPr>
    <p:cSldViewPr snapToGrid="0">
      <p:cViewPr>
        <p:scale>
          <a:sx n="60" d="100"/>
          <a:sy n="60" d="100"/>
        </p:scale>
        <p:origin x="-84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16F4A-ECE4-4B3F-AAF4-5EEB2D2C1124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E6B0C-193C-4805-936E-D8FE2D6158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242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E6B0C-193C-4805-936E-D8FE2D6158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164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19 iChoose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47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</a:t>
            </a:r>
            <a:r>
              <a:rPr lang="en-US" dirty="0" smtClean="0"/>
              <a:t>Choose to allow forgiveness to make a beautiful mosaic of your life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20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20 </a:t>
            </a:r>
            <a:r>
              <a:rPr lang="en-US" dirty="0"/>
              <a:t>iChoose:  </a:t>
            </a:r>
            <a:r>
              <a:rPr lang="en-US" dirty="0" smtClean="0"/>
              <a:t>Reflect and discuss how people are like a mosaic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233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21 </a:t>
            </a:r>
            <a:r>
              <a:rPr lang="en-US" dirty="0"/>
              <a:t>iChoose:  Discuss </a:t>
            </a:r>
            <a:r>
              <a:rPr lang="en-US" dirty="0" smtClean="0"/>
              <a:t>Forgiveness is Not….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2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22 </a:t>
            </a:r>
            <a:r>
              <a:rPr lang="en-US" dirty="0"/>
              <a:t>iChoose:  Discuss </a:t>
            </a:r>
            <a:r>
              <a:rPr lang="en-US" dirty="0" smtClean="0"/>
              <a:t>Forgiveness is Not….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439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25 </a:t>
            </a:r>
            <a:r>
              <a:rPr lang="en-US" dirty="0"/>
              <a:t>iChoose:  </a:t>
            </a:r>
            <a:r>
              <a:rPr lang="en-US" dirty="0" smtClean="0"/>
              <a:t>Reflect</a:t>
            </a:r>
            <a:r>
              <a:rPr lang="en-US" baseline="0" dirty="0" smtClean="0"/>
              <a:t> and discuss.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980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26 </a:t>
            </a:r>
            <a:r>
              <a:rPr lang="en-US" dirty="0"/>
              <a:t>iChoose:  </a:t>
            </a:r>
            <a:r>
              <a:rPr lang="en-US" dirty="0" smtClean="0"/>
              <a:t>Reflect</a:t>
            </a:r>
            <a:r>
              <a:rPr lang="en-US" baseline="0" dirty="0" smtClean="0"/>
              <a:t> on a growth goal and two ways to accomplish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4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26 iChoose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82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27075" y="1171575"/>
            <a:ext cx="5622925" cy="3162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27 </a:t>
            </a:r>
            <a:r>
              <a:rPr lang="en-US" dirty="0"/>
              <a:t>iChoose:  </a:t>
            </a:r>
            <a:r>
              <a:rPr lang="en-US" dirty="0" smtClean="0"/>
              <a:t>Discuss and reflect on the benefits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644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451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31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9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0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94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94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72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1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7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32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17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721AB-1C43-46B9-B026-28D1F5C69C9F}" type="datetimeFigureOut">
              <a:rPr lang="en-US" smtClean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14D4-5341-4AE7-932E-2315335566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07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3990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94733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GYI Virtual Session 7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Forgiveness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7" y="780080"/>
            <a:ext cx="10425771" cy="4729469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Remember…</a:t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Today I will forgive someone and reap the positive possibilities of my action.</a:t>
            </a:r>
            <a:endParaRPr lang="en-US" sz="4800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78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2133" y="1971436"/>
            <a:ext cx="9144000" cy="2387600"/>
          </a:xfrm>
        </p:spPr>
        <p:txBody>
          <a:bodyPr/>
          <a:lstStyle/>
          <a:p>
            <a:r>
              <a:rPr lang="en-US" dirty="0" smtClean="0"/>
              <a:t>Forgiveness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7809" y="3602038"/>
            <a:ext cx="9612649" cy="1655762"/>
          </a:xfrm>
        </p:spPr>
        <p:txBody>
          <a:bodyPr/>
          <a:lstStyle/>
          <a:p>
            <a:endParaRPr lang="en-US" dirty="0"/>
          </a:p>
          <a:p>
            <a:r>
              <a:rPr lang="en-US" dirty="0" smtClean="0"/>
              <a:t>“All possibilities are on the other side of forgiveness.” </a:t>
            </a:r>
          </a:p>
          <a:p>
            <a:r>
              <a:rPr lang="en-US" dirty="0" smtClean="0"/>
              <a:t> </a:t>
            </a:r>
            <a:r>
              <a:rPr lang="en-US" sz="1800" i="1" dirty="0"/>
              <a:t>John C. Maxwell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60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455801"/>
            <a:ext cx="10515600" cy="803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Forgiveness is a Choice – Everyone Needs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049" y="1790901"/>
            <a:ext cx="10515600" cy="4351338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Our humanity causes us </a:t>
            </a:r>
            <a:r>
              <a:rPr lang="en-US" sz="3400" dirty="0"/>
              <a:t>to not do the right </a:t>
            </a:r>
            <a:r>
              <a:rPr lang="en-US" sz="3400" dirty="0" smtClean="0"/>
              <a:t>thing and wrong others</a:t>
            </a:r>
          </a:p>
          <a:p>
            <a:pPr marL="0" indent="0">
              <a:buNone/>
            </a:pPr>
            <a:endParaRPr lang="en-US" sz="3400" dirty="0" smtClean="0"/>
          </a:p>
          <a:p>
            <a:r>
              <a:rPr lang="en-US" sz="3400" dirty="0" smtClean="0"/>
              <a:t>Brokenness between ourselves and others happen - we become broken people like the tiles of a mosaic</a:t>
            </a:r>
          </a:p>
          <a:p>
            <a:endParaRPr lang="en-US" sz="3400" dirty="0" smtClean="0"/>
          </a:p>
          <a:p>
            <a:r>
              <a:rPr lang="en-US" sz="3400" dirty="0" smtClean="0"/>
              <a:t>Forgiveness takes our brokenness and allows us to CHOOSE to create something beautiful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3200" b="1" dirty="0" smtClean="0"/>
              <a:t>Reflection:</a:t>
            </a:r>
          </a:p>
          <a:p>
            <a:pPr marL="0" indent="0">
              <a:buNone/>
            </a:pPr>
            <a:r>
              <a:rPr lang="en-US" sz="3200" dirty="0" smtClean="0"/>
              <a:t>What part of this is important to you?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Choose to allow forgiveness to make a beautiful mosaic of your life:</a:t>
            </a:r>
          </a:p>
          <a:p>
            <a:pPr marL="0" indent="0">
              <a:buNone/>
            </a:pPr>
            <a:r>
              <a:rPr lang="en-US" sz="3200" dirty="0" smtClean="0"/>
              <a:t>What does your mosaic look like?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745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291153"/>
            <a:ext cx="10515600" cy="2373477"/>
          </a:xfrm>
        </p:spPr>
        <p:txBody>
          <a:bodyPr>
            <a:normAutofit/>
          </a:bodyPr>
          <a:lstStyle/>
          <a:p>
            <a:r>
              <a:rPr lang="en-US" dirty="0" smtClean="0"/>
              <a:t>Forgiveness is Not</a:t>
            </a:r>
            <a:r>
              <a:rPr lang="en-US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800" dirty="0" smtClean="0"/>
              <a:t>Forgiveness is a choice to not hold something against another person, no matter what it is.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8" y="2614183"/>
            <a:ext cx="10515600" cy="3919900"/>
          </a:xfrm>
        </p:spPr>
        <p:txBody>
          <a:bodyPr>
            <a:normAutofit/>
          </a:bodyPr>
          <a:lstStyle/>
          <a:p>
            <a:r>
              <a:rPr lang="en-US" dirty="0" smtClean="0"/>
              <a:t>Forgiveness is not approving of what they did.</a:t>
            </a:r>
          </a:p>
          <a:p>
            <a:r>
              <a:rPr lang="en-US" dirty="0" smtClean="0"/>
              <a:t>Forgiveness is not denying what was done.</a:t>
            </a:r>
          </a:p>
          <a:p>
            <a:r>
              <a:rPr lang="en-US" dirty="0" smtClean="0"/>
              <a:t>Forgiveness is not waiting for an apology.</a:t>
            </a:r>
          </a:p>
          <a:p>
            <a:r>
              <a:rPr lang="en-US" dirty="0" smtClean="0"/>
              <a:t>Forgiveness is not forgetting.</a:t>
            </a:r>
          </a:p>
          <a:p>
            <a:r>
              <a:rPr lang="en-US" dirty="0" smtClean="0"/>
              <a:t>Forgiveness is not ceasing to feel the pain.</a:t>
            </a:r>
          </a:p>
          <a:p>
            <a:r>
              <a:rPr lang="en-US" dirty="0" smtClean="0"/>
              <a:t>Forgiveness is not a one time event.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36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291153"/>
            <a:ext cx="10515600" cy="2373477"/>
          </a:xfrm>
        </p:spPr>
        <p:txBody>
          <a:bodyPr>
            <a:normAutofit/>
          </a:bodyPr>
          <a:lstStyle/>
          <a:p>
            <a:r>
              <a:rPr lang="en-US" dirty="0" smtClean="0"/>
              <a:t>Forgiveness is </a:t>
            </a:r>
            <a:r>
              <a:rPr lang="en-US" smtClean="0"/>
              <a:t>Not</a:t>
            </a:r>
            <a:r>
              <a:rPr lang="en-US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800" dirty="0" smtClean="0"/>
              <a:t>Forgiveness is a choice to not hold something against another person, no matter what it is.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8" y="2379081"/>
            <a:ext cx="10515600" cy="3919900"/>
          </a:xfrm>
        </p:spPr>
        <p:txBody>
          <a:bodyPr>
            <a:normAutofit/>
          </a:bodyPr>
          <a:lstStyle/>
          <a:p>
            <a:r>
              <a:rPr lang="en-US" dirty="0" smtClean="0"/>
              <a:t>Forgiveness is not a matter of trust.</a:t>
            </a:r>
          </a:p>
          <a:p>
            <a:r>
              <a:rPr lang="en-US" dirty="0" smtClean="0"/>
              <a:t>Forgiveness is not reconciliation.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400" b="1" dirty="0" smtClean="0"/>
              <a:t>Reflection:</a:t>
            </a:r>
          </a:p>
          <a:p>
            <a:pPr marL="0" indent="0">
              <a:buNone/>
            </a:pPr>
            <a:r>
              <a:rPr lang="en-US" sz="2400" dirty="0" smtClean="0"/>
              <a:t>What is the most important thing you learned about what is NOT forgiveness</a:t>
            </a:r>
            <a:r>
              <a:rPr lang="en-US" sz="2400" dirty="0" smtClean="0"/>
              <a:t>?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How Forgiveness Affects me:</a:t>
            </a:r>
          </a:p>
          <a:p>
            <a:pPr marL="0" indent="0">
              <a:buNone/>
            </a:pPr>
            <a:r>
              <a:rPr lang="en-US" sz="2400" dirty="0" smtClean="0"/>
              <a:t>What is one positive benefit to  me if I forgive someone?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71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404447"/>
            <a:ext cx="10515600" cy="1297032"/>
          </a:xfrm>
        </p:spPr>
        <p:txBody>
          <a:bodyPr>
            <a:normAutofit/>
          </a:bodyPr>
          <a:lstStyle/>
          <a:p>
            <a:r>
              <a:rPr lang="en-US" dirty="0" smtClean="0"/>
              <a:t>Forgiveness Gives You Healing and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8" y="1559586"/>
            <a:ext cx="10515600" cy="46047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An old saying says that </a:t>
            </a:r>
            <a:r>
              <a:rPr lang="en-US" dirty="0" smtClean="0"/>
              <a:t>“</a:t>
            </a:r>
            <a:r>
              <a:rPr lang="en-US" dirty="0" err="1" smtClean="0"/>
              <a:t>unforgiveness</a:t>
            </a:r>
            <a:r>
              <a:rPr lang="en-US" dirty="0" smtClean="0"/>
              <a:t> </a:t>
            </a:r>
            <a:r>
              <a:rPr lang="en-US" dirty="0" smtClean="0"/>
              <a:t>towards someone is like drinking poison and waiting for THEM to die</a:t>
            </a:r>
            <a:r>
              <a:rPr lang="en-US" dirty="0" smtClean="0"/>
              <a:t>!”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Choose forgiveness to begin the healing process.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There are three paths we can take when it comes to relationships.</a:t>
            </a:r>
          </a:p>
          <a:p>
            <a:r>
              <a:rPr lang="en-US" dirty="0" smtClean="0"/>
              <a:t>The Easy Path: We treat people however we like.</a:t>
            </a:r>
          </a:p>
          <a:p>
            <a:r>
              <a:rPr lang="en-US" dirty="0" smtClean="0"/>
              <a:t>The Better Path: We treat people the same as they treat us.</a:t>
            </a:r>
          </a:p>
          <a:p>
            <a:r>
              <a:rPr lang="en-US" dirty="0" smtClean="0"/>
              <a:t>The Excellent Path: We treat people better than they treat us.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Reflection:</a:t>
            </a:r>
            <a:r>
              <a:rPr lang="en-US" dirty="0" smtClean="0"/>
              <a:t> Which path will you take and why?</a:t>
            </a:r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7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404447"/>
            <a:ext cx="10515600" cy="1123411"/>
          </a:xfrm>
        </p:spPr>
        <p:txBody>
          <a:bodyPr>
            <a:normAutofit/>
          </a:bodyPr>
          <a:lstStyle/>
          <a:p>
            <a:r>
              <a:rPr lang="en-US" dirty="0" smtClean="0"/>
              <a:t>Three People You Need to Forgive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8" y="1527859"/>
            <a:ext cx="10515600" cy="46049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i="1" u="sng" dirty="0" smtClean="0"/>
              <a:t>1. Forgive Yourself </a:t>
            </a:r>
          </a:p>
          <a:p>
            <a:pPr marL="0" indent="0">
              <a:buNone/>
            </a:pPr>
            <a:r>
              <a:rPr lang="en-US" sz="2400" dirty="0" smtClean="0"/>
              <a:t>Everyone needs forgiveness</a:t>
            </a:r>
          </a:p>
          <a:p>
            <a:pPr marL="0" indent="0">
              <a:buNone/>
            </a:pPr>
            <a:r>
              <a:rPr lang="en-US" sz="2400" dirty="0" smtClean="0"/>
              <a:t>Accept your brokenness and make a beautiful mosaic out of it</a:t>
            </a:r>
          </a:p>
          <a:p>
            <a:pPr marL="0" indent="0">
              <a:buNone/>
            </a:pPr>
            <a:r>
              <a:rPr lang="en-US" sz="2400" dirty="0" smtClean="0"/>
              <a:t>Start over and life a life you are proud of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600" i="1" u="sng" dirty="0" smtClean="0"/>
              <a:t>2. Forgive Your Parents</a:t>
            </a:r>
          </a:p>
          <a:p>
            <a:pPr marL="0" indent="0">
              <a:buNone/>
            </a:pPr>
            <a:r>
              <a:rPr lang="en-US" sz="2400" dirty="0" smtClean="0"/>
              <a:t>For mistakes they made in bringing you up</a:t>
            </a:r>
          </a:p>
          <a:p>
            <a:pPr marL="0" indent="0">
              <a:buNone/>
            </a:pPr>
            <a:r>
              <a:rPr lang="en-US" sz="2400" dirty="0" smtClean="0"/>
              <a:t>Even low-grade parental blame and resentment is unhealthy</a:t>
            </a:r>
          </a:p>
          <a:p>
            <a:pPr marL="0" indent="0">
              <a:buNone/>
            </a:pPr>
            <a:r>
              <a:rPr lang="en-US" sz="2400" dirty="0" err="1" smtClean="0"/>
              <a:t>Unforgiveness</a:t>
            </a:r>
            <a:r>
              <a:rPr lang="en-US" sz="2400" dirty="0" smtClean="0"/>
              <a:t> causes you to remain a child and see yourself as a victim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600" i="1" u="sng" dirty="0" smtClean="0"/>
              <a:t>3. Forgive Others</a:t>
            </a:r>
          </a:p>
          <a:p>
            <a:pPr marL="0" indent="0">
              <a:buNone/>
            </a:pPr>
            <a:r>
              <a:rPr lang="en-US" sz="2400" dirty="0" smtClean="0"/>
              <a:t>Forgive everyone and live a life of freedom</a:t>
            </a:r>
          </a:p>
          <a:p>
            <a:pPr marL="0" indent="0">
              <a:buNone/>
            </a:pPr>
            <a:r>
              <a:rPr lang="en-US" sz="2400" dirty="0" smtClean="0"/>
              <a:t>Let go of your past so you can go forward with your life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04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7" y="780080"/>
            <a:ext cx="10425771" cy="472946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Lewis B. </a:t>
            </a:r>
            <a:r>
              <a:rPr lang="en-US" sz="4800" dirty="0" err="1" smtClean="0"/>
              <a:t>Smedes</a:t>
            </a:r>
            <a:r>
              <a:rPr lang="en-US" sz="4800" dirty="0" smtClean="0"/>
              <a:t> said,</a:t>
            </a:r>
            <a:br>
              <a:rPr lang="en-US" sz="4800" dirty="0" smtClean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“To forgive is to set a prisoner free and discover that the prisoner was you.”</a:t>
            </a:r>
            <a:endParaRPr lang="en-US" sz="4800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0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878" y="404447"/>
            <a:ext cx="10515600" cy="1123411"/>
          </a:xfrm>
        </p:spPr>
        <p:txBody>
          <a:bodyPr>
            <a:normAutofit/>
          </a:bodyPr>
          <a:lstStyle/>
          <a:p>
            <a:r>
              <a:rPr lang="en-US" dirty="0" smtClean="0"/>
              <a:t>Benefits of Forgiveness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878" y="1527859"/>
            <a:ext cx="10515600" cy="4557632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You will improve your psychological well-being.</a:t>
            </a:r>
          </a:p>
          <a:p>
            <a:r>
              <a:rPr lang="en-US" sz="2600" dirty="0" smtClean="0"/>
              <a:t>You will feel a sense of peace as you let go of pain and anger.</a:t>
            </a:r>
          </a:p>
          <a:p>
            <a:r>
              <a:rPr lang="en-US" sz="2600" dirty="0" smtClean="0"/>
              <a:t>You will see yourself and others with greater clarity.</a:t>
            </a:r>
          </a:p>
          <a:p>
            <a:r>
              <a:rPr lang="en-US" sz="2600" dirty="0" smtClean="0"/>
              <a:t>You will be able to treat others better than they treat you.</a:t>
            </a:r>
          </a:p>
          <a:p>
            <a:r>
              <a:rPr lang="en-US" sz="2600" dirty="0" smtClean="0"/>
              <a:t>You will be able to live a life without unfinished business.</a:t>
            </a:r>
          </a:p>
          <a:p>
            <a:r>
              <a:rPr lang="en-US" sz="2600" dirty="0" smtClean="0"/>
              <a:t>You will be able to ask for forgiveness from others.</a:t>
            </a:r>
          </a:p>
          <a:p>
            <a:endParaRPr lang="en-US" sz="2600" dirty="0" smtClean="0"/>
          </a:p>
          <a:p>
            <a:pPr marL="0" indent="0">
              <a:buNone/>
            </a:pPr>
            <a:r>
              <a:rPr lang="en-US" sz="2600" b="1" dirty="0" smtClean="0"/>
              <a:t>Question:</a:t>
            </a:r>
          </a:p>
          <a:p>
            <a:pPr marL="0" indent="0">
              <a:buNone/>
            </a:pPr>
            <a:r>
              <a:rPr lang="en-US" sz="2600" dirty="0" smtClean="0"/>
              <a:t>Which benefit is most desirable to you and why?</a:t>
            </a:r>
          </a:p>
          <a:p>
            <a:endParaRPr lang="en-US" sz="2600" dirty="0" smtClean="0"/>
          </a:p>
          <a:p>
            <a:pPr marL="0" indent="0">
              <a:buNone/>
            </a:pPr>
            <a:r>
              <a:rPr lang="en-US" sz="2600" b="1" dirty="0" smtClean="0"/>
              <a:t>Reflection:</a:t>
            </a:r>
          </a:p>
          <a:p>
            <a:pPr marL="0" indent="0">
              <a:buNone/>
            </a:pPr>
            <a:r>
              <a:rPr lang="en-US" sz="2600" dirty="0" smtClean="0"/>
              <a:t>Who do you feel that you should forgive first? Yourself? Others? Your parents?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844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592</Words>
  <Application>Microsoft Office PowerPoint</Application>
  <PresentationFormat>Custom</PresentationFormat>
  <Paragraphs>103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GYI Virtual Session 7 Forgiveness </vt:lpstr>
      <vt:lpstr>Forgiveness </vt:lpstr>
      <vt:lpstr> Forgiveness is a Choice – Everyone Needs It</vt:lpstr>
      <vt:lpstr>Forgiveness is Not…    Forgiveness is a choice to not hold something against another person, no matter what it is.</vt:lpstr>
      <vt:lpstr>Forgiveness is Not…    Forgiveness is a choice to not hold something against another person, no matter what it is.</vt:lpstr>
      <vt:lpstr>Forgiveness Gives You Healing and Health</vt:lpstr>
      <vt:lpstr>Three People You Need to Forgive</vt:lpstr>
      <vt:lpstr>Lewis B. Smedes said,  “To forgive is to set a prisoner free and discover that the prisoner was you.”</vt:lpstr>
      <vt:lpstr>Benefits of Forgiveness</vt:lpstr>
      <vt:lpstr>Remember…  Today I will forgive someone and reap the positive possibilities of my action.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GYI Virtual Session 2 Growth</dc:title>
  <dc:creator>Mary Bess Johnson</dc:creator>
  <cp:lastModifiedBy>Lorna</cp:lastModifiedBy>
  <cp:revision>55</cp:revision>
  <dcterms:created xsi:type="dcterms:W3CDTF">2020-04-02T18:51:14Z</dcterms:created>
  <dcterms:modified xsi:type="dcterms:W3CDTF">2020-04-06T14:34:13Z</dcterms:modified>
</cp:coreProperties>
</file>