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66" r:id="rId5"/>
    <p:sldId id="25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FD31CF-8110-4EB9-A82A-4186809B4685}" v="14" dt="2020-03-31T12:48:45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182" autoAdjust="0"/>
  </p:normalViewPr>
  <p:slideViewPr>
    <p:cSldViewPr snapToGrid="0">
      <p:cViewPr varScale="1">
        <p:scale>
          <a:sx n="71" d="100"/>
          <a:sy n="71" d="100"/>
        </p:scale>
        <p:origin x="113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Strive to focus on your inside development more than your outside  - your character more than your reputation.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99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character choices.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29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character choices.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59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character choices.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94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character choices.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70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77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character choices.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27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70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80257"/>
            <a:ext cx="9144000" cy="23563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GYI Virtual Session 6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Character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684584-E48D-478B-A2D9-BA5106850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E5996-0FCB-4AD7-A544-2E4986506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b="1" i="1" dirty="0"/>
              <a:t>“Today I will live a life of character that will positively affect me.”</a:t>
            </a:r>
          </a:p>
        </p:txBody>
      </p:sp>
    </p:spTree>
    <p:extLst>
      <p:ext uri="{BB962C8B-B14F-4D97-AF65-F5344CB8AC3E}">
        <p14:creationId xmlns:p14="http://schemas.microsoft.com/office/powerpoint/2010/main" val="229025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AF11E-25B9-4FAF-965E-9B9080317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57329" cy="3736079"/>
          </a:xfrm>
        </p:spPr>
        <p:txBody>
          <a:bodyPr/>
          <a:lstStyle/>
          <a:p>
            <a:endParaRPr lang="en-US" dirty="0"/>
          </a:p>
          <a:p>
            <a:pPr algn="ctr"/>
            <a:r>
              <a:rPr lang="en-US" i="1" dirty="0"/>
              <a:t>“The value of a balloon is that it brings joy to people’s lives as it becomes bigger on the inside.”</a:t>
            </a:r>
          </a:p>
          <a:p>
            <a:pPr marL="0" indent="0" algn="ctr">
              <a:buNone/>
            </a:pPr>
            <a:r>
              <a:rPr lang="en-US" dirty="0"/>
              <a:t>  </a:t>
            </a:r>
            <a:r>
              <a:rPr lang="en-US" b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145995-0D56-49D7-8FE7-8700460ED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is a Choice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956D1-A4CD-4172-8D59-0D6926533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Often balloons are a part of festive activities.  They may be different in color and how they are displayed, but they have one thing in common, they are filled with air.</a:t>
            </a:r>
          </a:p>
          <a:p>
            <a:endParaRPr lang="en-US" dirty="0"/>
          </a:p>
          <a:p>
            <a:r>
              <a:rPr lang="en-US" dirty="0"/>
              <a:t>A balloon that is empty on the inside is not attractive on the outside.</a:t>
            </a:r>
          </a:p>
          <a:p>
            <a:endParaRPr lang="en-US" dirty="0"/>
          </a:p>
          <a:p>
            <a:r>
              <a:rPr lang="en-US" dirty="0"/>
              <a:t>That is true of character.  What is on the inside of us, our character determines what we become on the outside.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Thinking Point:  </a:t>
            </a:r>
            <a:r>
              <a:rPr lang="en-US" i="1" dirty="0"/>
              <a:t>What does it mean to be bigger on the inside that the outside?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81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1AC24D-379A-4A3D-8867-502C29F31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A9506-BE65-4C46-81B6-609D5E84D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don’t get to pick our talents or IQ; they are gifts we are born with.</a:t>
            </a:r>
          </a:p>
          <a:p>
            <a:r>
              <a:rPr lang="en-US" dirty="0"/>
              <a:t>But we do choose our character.  We create our character every time we make choices.</a:t>
            </a:r>
          </a:p>
          <a:p>
            <a:endParaRPr lang="en-US" dirty="0"/>
          </a:p>
          <a:p>
            <a:r>
              <a:rPr lang="en-US" dirty="0"/>
              <a:t>To do what is right or to do what is easy.</a:t>
            </a:r>
          </a:p>
          <a:p>
            <a:r>
              <a:rPr lang="en-US" dirty="0"/>
              <a:t>To follow your heart or to follow the crowd.</a:t>
            </a:r>
          </a:p>
          <a:p>
            <a:r>
              <a:rPr lang="en-US" dirty="0"/>
              <a:t>To honor your word or not to honor it.</a:t>
            </a:r>
          </a:p>
          <a:p>
            <a:r>
              <a:rPr lang="en-US" dirty="0"/>
              <a:t>To value people or devalue them.</a:t>
            </a:r>
          </a:p>
          <a:p>
            <a:r>
              <a:rPr lang="en-US" dirty="0"/>
              <a:t>To be honest or to be dishonest.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Question:  Are you making the right character choices?</a:t>
            </a:r>
          </a:p>
        </p:txBody>
      </p:sp>
    </p:spTree>
    <p:extLst>
      <p:ext uri="{BB962C8B-B14F-4D97-AF65-F5344CB8AC3E}">
        <p14:creationId xmlns:p14="http://schemas.microsoft.com/office/powerpoint/2010/main" val="628340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9B2FF7-EC71-4FFC-936E-B99AF7738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is More Than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7F932-7354-4DB7-A092-1DBFA9F42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Anyone can say they have integrity, but behavior is the real indicator of character.</a:t>
            </a:r>
          </a:p>
          <a:p>
            <a:endParaRPr lang="en-US" dirty="0"/>
          </a:p>
          <a:p>
            <a:r>
              <a:rPr lang="en-US" dirty="0"/>
              <a:t>The outside reveals what is on the inside.  When the inside gets right, the outside become right.</a:t>
            </a:r>
          </a:p>
          <a:p>
            <a:endParaRPr lang="en-US" dirty="0"/>
          </a:p>
          <a:p>
            <a:r>
              <a:rPr lang="en-US" dirty="0"/>
              <a:t>Think about the best in others, not the worst; the beautiful, not the ugly; things to compliment , not things to curse.</a:t>
            </a:r>
          </a:p>
          <a:p>
            <a:endParaRPr lang="en-US" dirty="0"/>
          </a:p>
          <a:p>
            <a:r>
              <a:rPr lang="en-US" dirty="0"/>
              <a:t>Question:  </a:t>
            </a:r>
            <a:r>
              <a:rPr lang="en-US" i="1" dirty="0"/>
              <a:t>Does your actions reflect your character?</a:t>
            </a:r>
          </a:p>
        </p:txBody>
      </p:sp>
    </p:spTree>
    <p:extLst>
      <p:ext uri="{BB962C8B-B14F-4D97-AF65-F5344CB8AC3E}">
        <p14:creationId xmlns:p14="http://schemas.microsoft.com/office/powerpoint/2010/main" val="399931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91B90-4EEA-4428-887D-2DEBCD676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Character Needs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F6BBA-7F93-4399-A856-EE1943932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Nobody is perfect.  Therefore developing our character is a continual effort.</a:t>
            </a:r>
          </a:p>
          <a:p>
            <a:r>
              <a:rPr lang="en-US" dirty="0"/>
              <a:t>Our attitude often needs adjustment.  Our motives need to be managed.  Our thoughts need to be checked.</a:t>
            </a:r>
          </a:p>
          <a:p>
            <a:r>
              <a:rPr lang="en-US" dirty="0"/>
              <a:t>A person with good character will not be good all the time but will have the desire to get better.</a:t>
            </a:r>
          </a:p>
          <a:p>
            <a:r>
              <a:rPr lang="en-US" dirty="0"/>
              <a:t>Good character may start off down the wrong path, but it will quickly turn around when it realizes a bad choice was made.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Thinking point:  </a:t>
            </a:r>
            <a:r>
              <a:rPr lang="en-US" i="1" dirty="0"/>
              <a:t>Good character strives for authenticity, not perfection.</a:t>
            </a:r>
          </a:p>
        </p:txBody>
      </p:sp>
    </p:spTree>
    <p:extLst>
      <p:ext uri="{BB962C8B-B14F-4D97-AF65-F5344CB8AC3E}">
        <p14:creationId xmlns:p14="http://schemas.microsoft.com/office/powerpoint/2010/main" val="199204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DFA8AA-EC0E-45AA-BE88-CF00152C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You Cannot Rise above the Limitation of Your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407A0-62DC-4556-8452-C2CB574DF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size of your inside determines the size of your outside.</a:t>
            </a:r>
          </a:p>
          <a:p>
            <a:r>
              <a:rPr lang="en-US" dirty="0"/>
              <a:t>If I think wrong thoughts on the inside, soon my choices will cause me to behave wrongly on the outside.</a:t>
            </a:r>
          </a:p>
          <a:p>
            <a:r>
              <a:rPr lang="en-US" dirty="0"/>
              <a:t>If I am a dishonest person, my actions will be dishonest.  People will not trust me.</a:t>
            </a:r>
          </a:p>
          <a:p>
            <a:r>
              <a:rPr lang="en-US" dirty="0"/>
              <a:t>That puts a limitation on my relationships and my potential.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i="1" dirty="0"/>
              <a:t>I should always think about doing the right things and choosing to do them.</a:t>
            </a:r>
          </a:p>
        </p:txBody>
      </p:sp>
    </p:spTree>
    <p:extLst>
      <p:ext uri="{BB962C8B-B14F-4D97-AF65-F5344CB8AC3E}">
        <p14:creationId xmlns:p14="http://schemas.microsoft.com/office/powerpoint/2010/main" val="220305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F52E9F-0FBC-430D-8F62-A8CFB1A8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Good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8865E-2B03-4A0A-9C30-AC81B5665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Your growth on the inside will show on the outside.</a:t>
            </a:r>
          </a:p>
          <a:p>
            <a:r>
              <a:rPr lang="en-US" dirty="0"/>
              <a:t>You are appreciated because you strive to do what is right.</a:t>
            </a:r>
          </a:p>
          <a:p>
            <a:r>
              <a:rPr lang="en-US" dirty="0"/>
              <a:t>Your inside and outside live in harmony.</a:t>
            </a:r>
          </a:p>
          <a:p>
            <a:r>
              <a:rPr lang="en-US" dirty="0"/>
              <a:t>You remove character limitations from your life.</a:t>
            </a:r>
          </a:p>
          <a:p>
            <a:r>
              <a:rPr lang="en-US" dirty="0"/>
              <a:t>You increase the odds or making good choices.</a:t>
            </a:r>
          </a:p>
          <a:p>
            <a:r>
              <a:rPr lang="en-US" dirty="0"/>
              <a:t>You feel good about yourself because you live true to who you are.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i="1" dirty="0"/>
              <a:t>Today I will live a life of character that will positively affect me.</a:t>
            </a:r>
          </a:p>
        </p:txBody>
      </p:sp>
    </p:spTree>
    <p:extLst>
      <p:ext uri="{BB962C8B-B14F-4D97-AF65-F5344CB8AC3E}">
        <p14:creationId xmlns:p14="http://schemas.microsoft.com/office/powerpoint/2010/main" val="1320526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01123-EB73-4E2F-884D-932F43F2D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Reflect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76972-0664-4B0F-9D90-D1B2080DF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What is the most important lesson you have learned from the value of character?</a:t>
            </a:r>
          </a:p>
          <a:p>
            <a:endParaRPr lang="en-US" dirty="0"/>
          </a:p>
          <a:p>
            <a:r>
              <a:rPr lang="en-US" dirty="0"/>
              <a:t>What character choices will you make this week that will positively affect others?</a:t>
            </a:r>
          </a:p>
          <a:p>
            <a:endParaRPr lang="en-US" dirty="0"/>
          </a:p>
          <a:p>
            <a:r>
              <a:rPr lang="en-US" dirty="0"/>
              <a:t>Is there a place in my life where my reputation is in conflict with my character?</a:t>
            </a:r>
          </a:p>
        </p:txBody>
      </p:sp>
    </p:spTree>
    <p:extLst>
      <p:ext uri="{BB962C8B-B14F-4D97-AF65-F5344CB8AC3E}">
        <p14:creationId xmlns:p14="http://schemas.microsoft.com/office/powerpoint/2010/main" val="1988369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729</Words>
  <Application>Microsoft Office PowerPoint</Application>
  <PresentationFormat>Widescreen</PresentationFormat>
  <Paragraphs>82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GYI Virtual Session 6 Character  </vt:lpstr>
      <vt:lpstr>PowerPoint Presentation</vt:lpstr>
      <vt:lpstr>Character is a Choice</vt:lpstr>
      <vt:lpstr>Character Choices</vt:lpstr>
      <vt:lpstr>Character is More Than Talk</vt:lpstr>
      <vt:lpstr>All Character Needs Improvement</vt:lpstr>
      <vt:lpstr>You Cannot Rise above the Limitation of Your Character</vt:lpstr>
      <vt:lpstr>Benefits of Good Character</vt:lpstr>
      <vt:lpstr>Let’s Reflect</vt:lpstr>
      <vt:lpstr>Remember…..</vt:lpstr>
    </vt:vector>
  </TitlesOfParts>
  <Company>FHSD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Maggie Jean</cp:lastModifiedBy>
  <cp:revision>39</cp:revision>
  <dcterms:created xsi:type="dcterms:W3CDTF">2020-03-20T18:21:24Z</dcterms:created>
  <dcterms:modified xsi:type="dcterms:W3CDTF">2020-04-04T21:42:51Z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