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66" r:id="rId5"/>
    <p:sldId id="256" r:id="rId6"/>
    <p:sldId id="269" r:id="rId7"/>
    <p:sldId id="268" r:id="rId8"/>
    <p:sldId id="270" r:id="rId9"/>
    <p:sldId id="271" r:id="rId10"/>
    <p:sldId id="273" r:id="rId11"/>
    <p:sldId id="274" r:id="rId12"/>
    <p:sldId id="27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FD31CF-8110-4EB9-A82A-4186809B4685}" v="14" dt="2020-03-31T12:48:45.5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5" autoAdjust="0"/>
    <p:restoredTop sz="86182" autoAdjust="0"/>
  </p:normalViewPr>
  <p:slideViewPr>
    <p:cSldViewPr snapToGrid="0">
      <p:cViewPr varScale="1">
        <p:scale>
          <a:sx n="71" d="100"/>
          <a:sy n="71" d="100"/>
        </p:scale>
        <p:origin x="110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243B7A-7136-4FCD-B18B-37CF0B649CD9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EFDEAC-5EA7-435C-9C65-C2EC44C2D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119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Make good choices and practice them.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15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Building bridges to others and for others is the best way to have a good relationship with others.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5599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Once you understand people you will also understand that it takes effort to become a good friend to them.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6296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You become special to the person who shared their story with you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1947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Having a clear picture of positive relationships will enable you to make those decisions.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6700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Build and develop positive relationships.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6477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Take time to review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2596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Make good choices and practice them.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491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283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812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490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114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515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36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943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563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803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057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226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8EE7F-67CF-4798-80AB-313C1C6A7F3D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118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27D57-CCEF-7248-913C-CAAF4BDBEF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80257"/>
            <a:ext cx="9144000" cy="235636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GYI Virtual Session 5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Relationships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0CA63F2-3338-444C-807D-6864D29833DD}"/>
              </a:ext>
            </a:extLst>
          </p:cNvPr>
          <p:cNvSpPr/>
          <p:nvPr/>
        </p:nvSpPr>
        <p:spPr>
          <a:xfrm>
            <a:off x="0" y="3990113"/>
            <a:ext cx="12192000" cy="28678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9381" y="4362154"/>
            <a:ext cx="3560619" cy="1791299"/>
          </a:xfrm>
          <a:prstGeom prst="rect">
            <a:avLst/>
          </a:prstGeom>
        </p:spPr>
      </p:pic>
      <p:pic>
        <p:nvPicPr>
          <p:cNvPr id="5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3569677"/>
            <a:ext cx="12192000" cy="4204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8860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ctrTitle" idx="4294967295"/>
          </p:nvPr>
        </p:nvSpPr>
        <p:spPr>
          <a:xfrm>
            <a:off x="774551" y="1122362"/>
            <a:ext cx="10779161" cy="3449637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Relationships</a:t>
            </a:r>
            <a:br>
              <a:rPr lang="en-US" dirty="0"/>
            </a:br>
            <a:br>
              <a:rPr lang="en-US" i="1" dirty="0"/>
            </a:br>
            <a:r>
              <a:rPr lang="en-US" sz="3100" i="1" dirty="0"/>
              <a:t>“Relationships become better when we tear down the walls that divide us and build bridges that bring us together.”</a:t>
            </a:r>
            <a:br>
              <a:rPr lang="en-US" sz="3100" i="1" dirty="0"/>
            </a:br>
            <a:br>
              <a:rPr lang="en-US" sz="3100" i="1" dirty="0"/>
            </a:br>
            <a:r>
              <a:rPr lang="en-US" sz="3100" i="1" dirty="0"/>
              <a:t>-John C Maxwell</a:t>
            </a:r>
          </a:p>
        </p:txBody>
      </p:sp>
    </p:spTree>
    <p:extLst>
      <p:ext uri="{BB962C8B-B14F-4D97-AF65-F5344CB8AC3E}">
        <p14:creationId xmlns:p14="http://schemas.microsoft.com/office/powerpoint/2010/main" val="2747026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9C4228C-EEBE-48C0-BE1A-897783D757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Relationships are a choice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3A84B8-CE15-45F7-9533-4101DE131D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bridges have one thing in common, they take you from where you are to where you want to go.</a:t>
            </a:r>
          </a:p>
          <a:p>
            <a:endParaRPr lang="en-US" dirty="0"/>
          </a:p>
          <a:p>
            <a:r>
              <a:rPr lang="en-US" dirty="0"/>
              <a:t>Bridges take effort to build</a:t>
            </a:r>
          </a:p>
          <a:p>
            <a:r>
              <a:rPr lang="en-US" dirty="0"/>
              <a:t>Bridges bring people together</a:t>
            </a:r>
          </a:p>
          <a:p>
            <a:r>
              <a:rPr lang="en-US" dirty="0"/>
              <a:t>Bridges make life better</a:t>
            </a:r>
          </a:p>
          <a:p>
            <a:endParaRPr lang="en-US" dirty="0"/>
          </a:p>
          <a:p>
            <a:r>
              <a:rPr lang="en-US" dirty="0"/>
              <a:t>Thinking point:  Am I building walls or bridges?</a:t>
            </a:r>
          </a:p>
        </p:txBody>
      </p:sp>
    </p:spTree>
    <p:extLst>
      <p:ext uri="{BB962C8B-B14F-4D97-AF65-F5344CB8AC3E}">
        <p14:creationId xmlns:p14="http://schemas.microsoft.com/office/powerpoint/2010/main" val="3999319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7743E984-02C1-4F3F-9C74-07CE4200EF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Bridges Take Effort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AB4D902-3767-478D-84C2-9B81477ACB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Every time you cross a bridge remember, it took effort to build it and it takes effort to maintain it.  That is also true with relationships.</a:t>
            </a:r>
          </a:p>
          <a:p>
            <a:endParaRPr lang="en-US" dirty="0"/>
          </a:p>
          <a:p>
            <a:r>
              <a:rPr lang="en-US" dirty="0"/>
              <a:t>Social media is a bridge to initiate relationships.  It is a good place to start; it is not a good place to stay.</a:t>
            </a:r>
          </a:p>
          <a:p>
            <a:endParaRPr lang="en-US" dirty="0"/>
          </a:p>
          <a:p>
            <a:r>
              <a:rPr lang="en-US" dirty="0"/>
              <a:t>Thinking Point:  Does social media help build strong committed relationships?</a:t>
            </a:r>
          </a:p>
        </p:txBody>
      </p:sp>
    </p:spTree>
    <p:extLst>
      <p:ext uri="{BB962C8B-B14F-4D97-AF65-F5344CB8AC3E}">
        <p14:creationId xmlns:p14="http://schemas.microsoft.com/office/powerpoint/2010/main" val="628340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9329EEF-8CB8-4608-8A4A-A905B176D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Bridges Bring People Together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50045F-3B69-47F2-94D3-C13186888F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Bridges allow us to leave our space and go explore another’s space.</a:t>
            </a:r>
          </a:p>
          <a:p>
            <a:r>
              <a:rPr lang="en-US" dirty="0"/>
              <a:t>One of the best ways to connect with others is to ask people to share with you their story.</a:t>
            </a:r>
          </a:p>
          <a:p>
            <a:r>
              <a:rPr lang="en-US" dirty="0"/>
              <a:t>Personal stories help build bridges of connection bringing people together.</a:t>
            </a:r>
          </a:p>
          <a:p>
            <a:endParaRPr lang="en-US" dirty="0"/>
          </a:p>
          <a:p>
            <a:r>
              <a:rPr lang="en-US" dirty="0"/>
              <a:t>Thinking Point:  What is special about your story?</a:t>
            </a:r>
          </a:p>
        </p:txBody>
      </p:sp>
    </p:spTree>
    <p:extLst>
      <p:ext uri="{BB962C8B-B14F-4D97-AF65-F5344CB8AC3E}">
        <p14:creationId xmlns:p14="http://schemas.microsoft.com/office/powerpoint/2010/main" val="1992043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6004B62-D3B2-4F2F-9548-A62B6869D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Bridges Bring People Together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536370-7C2B-451B-B352-FA24E7637F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US" dirty="0"/>
              <a:t>Bridges allow you to go to those who have positive, healthy relationships with you.</a:t>
            </a:r>
          </a:p>
          <a:p>
            <a:r>
              <a:rPr lang="en-US" dirty="0"/>
              <a:t>They also allow you to walk away from negative, unhealthy relationships.</a:t>
            </a:r>
          </a:p>
          <a:p>
            <a:r>
              <a:rPr lang="en-US" dirty="0"/>
              <a:t>Knowing how to maximize the positive relationships and minimize the negative one in your life is key to living a happy and satisfying life.</a:t>
            </a:r>
          </a:p>
          <a:p>
            <a:endParaRPr lang="en-US" dirty="0"/>
          </a:p>
          <a:p>
            <a:r>
              <a:rPr lang="en-US" dirty="0"/>
              <a:t>Thinking Point: Do you know the positive and negative relationships in your life?</a:t>
            </a:r>
          </a:p>
        </p:txBody>
      </p:sp>
    </p:spTree>
    <p:extLst>
      <p:ext uri="{BB962C8B-B14F-4D97-AF65-F5344CB8AC3E}">
        <p14:creationId xmlns:p14="http://schemas.microsoft.com/office/powerpoint/2010/main" val="220305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81B558A-9C16-4F94-8A68-3096180C8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Positive Relationships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40377C-AC19-4BEE-BB5C-279E6D140E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Encourage you to grow and succeed</a:t>
            </a:r>
          </a:p>
          <a:p>
            <a:r>
              <a:rPr lang="en-US" dirty="0"/>
              <a:t>Give you support during tough time</a:t>
            </a:r>
          </a:p>
          <a:p>
            <a:r>
              <a:rPr lang="en-US" dirty="0"/>
              <a:t>Increase your sense of purpose in life</a:t>
            </a:r>
          </a:p>
          <a:p>
            <a:r>
              <a:rPr lang="en-US" dirty="0"/>
              <a:t>Enable you to collaborate and work together</a:t>
            </a:r>
          </a:p>
          <a:p>
            <a:r>
              <a:rPr lang="en-US" dirty="0"/>
              <a:t>Allow you to attract more positive relationships</a:t>
            </a:r>
          </a:p>
          <a:p>
            <a:r>
              <a:rPr lang="en-US" dirty="0"/>
              <a:t>Create feelings of pleasure and joy</a:t>
            </a:r>
          </a:p>
        </p:txBody>
      </p:sp>
    </p:spTree>
    <p:extLst>
      <p:ext uri="{BB962C8B-B14F-4D97-AF65-F5344CB8AC3E}">
        <p14:creationId xmlns:p14="http://schemas.microsoft.com/office/powerpoint/2010/main" val="29471178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AB9E519-FB36-497C-BCB0-D4FAFA466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Reflect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4DF0D5-EBB5-4439-9939-F56BC79260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 What positive relationship do you need to move toward?</a:t>
            </a:r>
          </a:p>
          <a:p>
            <a:endParaRPr lang="en-US" dirty="0"/>
          </a:p>
          <a:p>
            <a:r>
              <a:rPr lang="en-US" dirty="0"/>
              <a:t>2.  What negative relationship do you need to move away from?</a:t>
            </a:r>
          </a:p>
          <a:p>
            <a:endParaRPr lang="en-US" dirty="0"/>
          </a:p>
          <a:p>
            <a:r>
              <a:rPr lang="en-US" dirty="0"/>
              <a:t>3.  What is the most important lesson you have learned from the value of relationships?</a:t>
            </a:r>
          </a:p>
          <a:p>
            <a:endParaRPr lang="en-US" dirty="0"/>
          </a:p>
          <a:p>
            <a:r>
              <a:rPr lang="en-US" dirty="0"/>
              <a:t>4.  What relationship choice will you make today that will positively affect others?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7193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7E62260-7929-4A65-BE69-5F67964FC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Remember……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48C5F8-C0E2-4DD0-B7D2-004507935A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pPr algn="ctr"/>
            <a:r>
              <a:rPr lang="en-US" b="1" dirty="0"/>
              <a:t>Today I will be the friend to others that I would like to have myself….</a:t>
            </a:r>
          </a:p>
        </p:txBody>
      </p:sp>
    </p:spTree>
    <p:extLst>
      <p:ext uri="{BB962C8B-B14F-4D97-AF65-F5344CB8AC3E}">
        <p14:creationId xmlns:p14="http://schemas.microsoft.com/office/powerpoint/2010/main" val="4560689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0D71A42E3A484CB33BDD31245C2699" ma:contentTypeVersion="13" ma:contentTypeDescription="Create a new document." ma:contentTypeScope="" ma:versionID="b1e75f13172c70d066a7cbcb9505334c">
  <xsd:schema xmlns:xsd="http://www.w3.org/2001/XMLSchema" xmlns:xs="http://www.w3.org/2001/XMLSchema" xmlns:p="http://schemas.microsoft.com/office/2006/metadata/properties" xmlns:ns3="f603bc31-b40c-477f-a7f2-1f1fb46cb446" xmlns:ns4="e65eec04-3065-4bab-ae08-6eaaed6d2d53" targetNamespace="http://schemas.microsoft.com/office/2006/metadata/properties" ma:root="true" ma:fieldsID="04e410a97a732122d8acae027ecb65e0" ns3:_="" ns4:_="">
    <xsd:import namespace="f603bc31-b40c-477f-a7f2-1f1fb46cb446"/>
    <xsd:import namespace="e65eec04-3065-4bab-ae08-6eaaed6d2d5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03bc31-b40c-477f-a7f2-1f1fb46cb4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5eec04-3065-4bab-ae08-6eaaed6d2d53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1C06B0-2CDD-4DCE-9130-4C47C214193B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f603bc31-b40c-477f-a7f2-1f1fb46cb446"/>
    <ds:schemaRef ds:uri="e65eec04-3065-4bab-ae08-6eaaed6d2d53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714E4AA-9B96-4131-91B9-DB2FFBF6A0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FC6DFCA-D030-45A1-9FED-9F1F3108B00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603bc31-b40c-477f-a7f2-1f1fb46cb446"/>
    <ds:schemaRef ds:uri="e65eec04-3065-4bab-ae08-6eaaed6d2d5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1018</TotalTime>
  <Words>527</Words>
  <Application>Microsoft Office PowerPoint</Application>
  <PresentationFormat>Widescreen</PresentationFormat>
  <Paragraphs>65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GYI Virtual Session 5 Relationships </vt:lpstr>
      <vt:lpstr>Relationships  “Relationships become better when we tear down the walls that divide us and build bridges that bring us together.”  -John C Maxwell</vt:lpstr>
      <vt:lpstr>Relationships are a choice</vt:lpstr>
      <vt:lpstr>Bridges Take Effort</vt:lpstr>
      <vt:lpstr>Bridges Bring People Together</vt:lpstr>
      <vt:lpstr>Bridges Bring People Together</vt:lpstr>
      <vt:lpstr>Positive Relationships</vt:lpstr>
      <vt:lpstr>Let’s Reflect</vt:lpstr>
      <vt:lpstr>Remember……</vt:lpstr>
    </vt:vector>
  </TitlesOfParts>
  <Company>FHSD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Choices</dc:title>
  <dc:creator>BRZYCKI, KASEY</dc:creator>
  <cp:lastModifiedBy>Maggie Jean</cp:lastModifiedBy>
  <cp:revision>41</cp:revision>
  <dcterms:created xsi:type="dcterms:W3CDTF">2020-03-20T18:21:24Z</dcterms:created>
  <dcterms:modified xsi:type="dcterms:W3CDTF">2020-04-04T20:11:31Z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0x0101003C0D71A42E3A484CB33BDD31245C2699</vt:lpwstr>
  </property>
</Properties>
</file>