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66" r:id="rId5"/>
    <p:sldId id="256" r:id="rId6"/>
    <p:sldId id="269" r:id="rId7"/>
    <p:sldId id="267" r:id="rId8"/>
    <p:sldId id="268" r:id="rId9"/>
    <p:sldId id="270" r:id="rId10"/>
    <p:sldId id="271" r:id="rId11"/>
    <p:sldId id="272" r:id="rId12"/>
    <p:sldId id="273" r:id="rId13"/>
    <p:sldId id="274" r:id="rId14"/>
    <p:sldId id="27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FD31CF-8110-4EB9-A82A-4186809B4685}" v="14" dt="2020-03-31T12:48:45.5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27" autoAdjust="0"/>
    <p:restoredTop sz="86190" autoAdjust="0"/>
  </p:normalViewPr>
  <p:slideViewPr>
    <p:cSldViewPr snapToGrid="0">
      <p:cViewPr>
        <p:scale>
          <a:sx n="60" d="100"/>
          <a:sy n="60" d="100"/>
        </p:scale>
        <p:origin x="-264"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243B7A-7136-4FCD-B18B-37CF0B649CD9}" type="datetimeFigureOut">
              <a:rPr lang="en-US" smtClean="0"/>
              <a:t>4/6/2020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EFDEAC-5EA7-435C-9C65-C2EC44C2D1C9}" type="slidenum">
              <a:rPr lang="en-US" smtClean="0"/>
              <a:t>‹#›</a:t>
            </a:fld>
            <a:endParaRPr lang="en-US"/>
          </a:p>
        </p:txBody>
      </p:sp>
    </p:spTree>
    <p:extLst>
      <p:ext uri="{BB962C8B-B14F-4D97-AF65-F5344CB8AC3E}">
        <p14:creationId xmlns:p14="http://schemas.microsoft.com/office/powerpoint/2010/main" val="846119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Make good choices and practice them.</a:t>
            </a:r>
          </a:p>
        </p:txBody>
      </p:sp>
      <p:sp>
        <p:nvSpPr>
          <p:cNvPr id="4" name="Slide Number Placeholder 3"/>
          <p:cNvSpPr>
            <a:spLocks noGrp="1"/>
          </p:cNvSpPr>
          <p:nvPr>
            <p:ph type="sldNum" sz="quarter" idx="10"/>
          </p:nvPr>
        </p:nvSpPr>
        <p:spPr/>
        <p:txBody>
          <a:bodyPr/>
          <a:lstStyle/>
          <a:p>
            <a:fld id="{45EFDEAC-5EA7-435C-9C65-C2EC44C2D1C9}" type="slidenum">
              <a:rPr lang="en-US" smtClean="0"/>
              <a:t>2</a:t>
            </a:fld>
            <a:endParaRPr lang="en-US"/>
          </a:p>
        </p:txBody>
      </p:sp>
    </p:spTree>
    <p:extLst>
      <p:ext uri="{BB962C8B-B14F-4D97-AF65-F5344CB8AC3E}">
        <p14:creationId xmlns:p14="http://schemas.microsoft.com/office/powerpoint/2010/main" val="2063415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Lesson Goal:  Commitment Reflection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5EFDEAC-5EA7-435C-9C65-C2EC44C2D1C9}" type="slidenum">
              <a:rPr lang="en-US" smtClean="0"/>
              <a:t>11</a:t>
            </a:fld>
            <a:endParaRPr lang="en-US"/>
          </a:p>
        </p:txBody>
      </p:sp>
    </p:spTree>
    <p:extLst>
      <p:ext uri="{BB962C8B-B14F-4D97-AF65-F5344CB8AC3E}">
        <p14:creationId xmlns:p14="http://schemas.microsoft.com/office/powerpoint/2010/main" val="434137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Be committed.	</a:t>
            </a:r>
          </a:p>
        </p:txBody>
      </p:sp>
      <p:sp>
        <p:nvSpPr>
          <p:cNvPr id="4" name="Slide Number Placeholder 3"/>
          <p:cNvSpPr>
            <a:spLocks noGrp="1"/>
          </p:cNvSpPr>
          <p:nvPr>
            <p:ph type="sldNum" sz="quarter" idx="10"/>
          </p:nvPr>
        </p:nvSpPr>
        <p:spPr/>
        <p:txBody>
          <a:bodyPr/>
          <a:lstStyle/>
          <a:p>
            <a:fld id="{45EFDEAC-5EA7-435C-9C65-C2EC44C2D1C9}" type="slidenum">
              <a:rPr lang="en-US" smtClean="0"/>
              <a:t>3</a:t>
            </a:fld>
            <a:endParaRPr lang="en-US"/>
          </a:p>
        </p:txBody>
      </p:sp>
    </p:spTree>
    <p:extLst>
      <p:ext uri="{BB962C8B-B14F-4D97-AF65-F5344CB8AC3E}">
        <p14:creationId xmlns:p14="http://schemas.microsoft.com/office/powerpoint/2010/main" val="523681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Talk about how commitment separates starters from finishers.  To be a finisher life is all uphill.</a:t>
            </a:r>
          </a:p>
        </p:txBody>
      </p:sp>
      <p:sp>
        <p:nvSpPr>
          <p:cNvPr id="4" name="Slide Number Placeholder 3"/>
          <p:cNvSpPr>
            <a:spLocks noGrp="1"/>
          </p:cNvSpPr>
          <p:nvPr>
            <p:ph type="sldNum" sz="quarter" idx="10"/>
          </p:nvPr>
        </p:nvSpPr>
        <p:spPr/>
        <p:txBody>
          <a:bodyPr/>
          <a:lstStyle/>
          <a:p>
            <a:fld id="{45EFDEAC-5EA7-435C-9C65-C2EC44C2D1C9}" type="slidenum">
              <a:rPr lang="en-US" smtClean="0"/>
              <a:t>4</a:t>
            </a:fld>
            <a:endParaRPr lang="en-US"/>
          </a:p>
        </p:txBody>
      </p:sp>
    </p:spTree>
    <p:extLst>
      <p:ext uri="{BB962C8B-B14F-4D97-AF65-F5344CB8AC3E}">
        <p14:creationId xmlns:p14="http://schemas.microsoft.com/office/powerpoint/2010/main" val="2765544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Commitment will come with </a:t>
            </a:r>
            <a:r>
              <a:rPr lang="en-US" dirty="0" err="1"/>
              <a:t>obstables</a:t>
            </a:r>
            <a:r>
              <a:rPr lang="en-US" dirty="0"/>
              <a:t>.</a:t>
            </a:r>
          </a:p>
        </p:txBody>
      </p:sp>
      <p:sp>
        <p:nvSpPr>
          <p:cNvPr id="4" name="Slide Number Placeholder 3"/>
          <p:cNvSpPr>
            <a:spLocks noGrp="1"/>
          </p:cNvSpPr>
          <p:nvPr>
            <p:ph type="sldNum" sz="quarter" idx="10"/>
          </p:nvPr>
        </p:nvSpPr>
        <p:spPr/>
        <p:txBody>
          <a:bodyPr/>
          <a:lstStyle/>
          <a:p>
            <a:fld id="{45EFDEAC-5EA7-435C-9C65-C2EC44C2D1C9}" type="slidenum">
              <a:rPr lang="en-US" smtClean="0"/>
              <a:t>5</a:t>
            </a:fld>
            <a:endParaRPr lang="en-US"/>
          </a:p>
        </p:txBody>
      </p:sp>
    </p:spTree>
    <p:extLst>
      <p:ext uri="{BB962C8B-B14F-4D97-AF65-F5344CB8AC3E}">
        <p14:creationId xmlns:p14="http://schemas.microsoft.com/office/powerpoint/2010/main" val="1038520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Commitment is tested at Completion</a:t>
            </a:r>
          </a:p>
        </p:txBody>
      </p:sp>
      <p:sp>
        <p:nvSpPr>
          <p:cNvPr id="4" name="Slide Number Placeholder 3"/>
          <p:cNvSpPr>
            <a:spLocks noGrp="1"/>
          </p:cNvSpPr>
          <p:nvPr>
            <p:ph type="sldNum" sz="quarter" idx="10"/>
          </p:nvPr>
        </p:nvSpPr>
        <p:spPr/>
        <p:txBody>
          <a:bodyPr/>
          <a:lstStyle/>
          <a:p>
            <a:fld id="{45EFDEAC-5EA7-435C-9C65-C2EC44C2D1C9}" type="slidenum">
              <a:rPr lang="en-US" smtClean="0"/>
              <a:t>6</a:t>
            </a:fld>
            <a:endParaRPr lang="en-US"/>
          </a:p>
        </p:txBody>
      </p:sp>
    </p:spTree>
    <p:extLst>
      <p:ext uri="{BB962C8B-B14F-4D97-AF65-F5344CB8AC3E}">
        <p14:creationId xmlns:p14="http://schemas.microsoft.com/office/powerpoint/2010/main" val="918892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Success comes from commitment.</a:t>
            </a:r>
          </a:p>
        </p:txBody>
      </p:sp>
      <p:sp>
        <p:nvSpPr>
          <p:cNvPr id="4" name="Slide Number Placeholder 3"/>
          <p:cNvSpPr>
            <a:spLocks noGrp="1"/>
          </p:cNvSpPr>
          <p:nvPr>
            <p:ph type="sldNum" sz="quarter" idx="10"/>
          </p:nvPr>
        </p:nvSpPr>
        <p:spPr/>
        <p:txBody>
          <a:bodyPr/>
          <a:lstStyle/>
          <a:p>
            <a:fld id="{45EFDEAC-5EA7-435C-9C65-C2EC44C2D1C9}" type="slidenum">
              <a:rPr lang="en-US" smtClean="0"/>
              <a:t>7</a:t>
            </a:fld>
            <a:endParaRPr lang="en-US"/>
          </a:p>
        </p:txBody>
      </p:sp>
    </p:spTree>
    <p:extLst>
      <p:ext uri="{BB962C8B-B14F-4D97-AF65-F5344CB8AC3E}">
        <p14:creationId xmlns:p14="http://schemas.microsoft.com/office/powerpoint/2010/main" val="1135308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Lesson Goal:  Share Your Commitment to Others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Thomas Edison was a great inventor.  When he had a good idea for an invention he would call a press conference and then go and invent it.</a:t>
            </a:r>
          </a:p>
          <a:p>
            <a:endParaRPr lang="en-US" dirty="0"/>
          </a:p>
        </p:txBody>
      </p:sp>
      <p:sp>
        <p:nvSpPr>
          <p:cNvPr id="4" name="Slide Number Placeholder 3"/>
          <p:cNvSpPr>
            <a:spLocks noGrp="1"/>
          </p:cNvSpPr>
          <p:nvPr>
            <p:ph type="sldNum" sz="quarter" idx="10"/>
          </p:nvPr>
        </p:nvSpPr>
        <p:spPr/>
        <p:txBody>
          <a:bodyPr/>
          <a:lstStyle/>
          <a:p>
            <a:fld id="{45EFDEAC-5EA7-435C-9C65-C2EC44C2D1C9}" type="slidenum">
              <a:rPr lang="en-US" smtClean="0"/>
              <a:t>8</a:t>
            </a:fld>
            <a:endParaRPr lang="en-US"/>
          </a:p>
        </p:txBody>
      </p:sp>
    </p:spTree>
    <p:extLst>
      <p:ext uri="{BB962C8B-B14F-4D97-AF65-F5344CB8AC3E}">
        <p14:creationId xmlns:p14="http://schemas.microsoft.com/office/powerpoint/2010/main" val="3545463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Lesson Goal:  Benefits of Commitment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5EFDEAC-5EA7-435C-9C65-C2EC44C2D1C9}" type="slidenum">
              <a:rPr lang="en-US" smtClean="0"/>
              <a:t>9</a:t>
            </a:fld>
            <a:endParaRPr lang="en-US"/>
          </a:p>
        </p:txBody>
      </p:sp>
    </p:spTree>
    <p:extLst>
      <p:ext uri="{BB962C8B-B14F-4D97-AF65-F5344CB8AC3E}">
        <p14:creationId xmlns:p14="http://schemas.microsoft.com/office/powerpoint/2010/main" val="2098421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Lesson Goal:  Commitment Reflection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45EFDEAC-5EA7-435C-9C65-C2EC44C2D1C9}" type="slidenum">
              <a:rPr lang="en-US" smtClean="0"/>
              <a:t>10</a:t>
            </a:fld>
            <a:endParaRPr lang="en-US"/>
          </a:p>
        </p:txBody>
      </p:sp>
    </p:spTree>
    <p:extLst>
      <p:ext uri="{BB962C8B-B14F-4D97-AF65-F5344CB8AC3E}">
        <p14:creationId xmlns:p14="http://schemas.microsoft.com/office/powerpoint/2010/main" val="1790611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7C8EE7F-67CF-4798-80AB-313C1C6A7F3D}" type="datetimeFigureOut">
              <a:rPr lang="en-US" smtClean="0"/>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2750283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7C8EE7F-67CF-4798-80AB-313C1C6A7F3D}" type="datetimeFigureOut">
              <a:rPr lang="en-US" smtClean="0"/>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3441812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7C8EE7F-67CF-4798-80AB-313C1C6A7F3D}" type="datetimeFigureOut">
              <a:rPr lang="en-US" smtClean="0"/>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2741490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7C8EE7F-67CF-4798-80AB-313C1C6A7F3D}" type="datetimeFigureOut">
              <a:rPr lang="en-US" smtClean="0"/>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2202114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7C8EE7F-67CF-4798-80AB-313C1C6A7F3D}" type="datetimeFigureOut">
              <a:rPr lang="en-US" smtClean="0"/>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3300515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7C8EE7F-67CF-4798-80AB-313C1C6A7F3D}" type="datetimeFigureOut">
              <a:rPr lang="en-US" smtClean="0"/>
              <a:t>4/6/2020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412236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7C8EE7F-67CF-4798-80AB-313C1C6A7F3D}" type="datetimeFigureOut">
              <a:rPr lang="en-US" smtClean="0"/>
              <a:t>4/6/2020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3102943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7C8EE7F-67CF-4798-80AB-313C1C6A7F3D}" type="datetimeFigureOut">
              <a:rPr lang="en-US" smtClean="0"/>
              <a:t>4/6/2020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2332563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8EE7F-67CF-4798-80AB-313C1C6A7F3D}" type="datetimeFigureOut">
              <a:rPr lang="en-US" smtClean="0"/>
              <a:t>4/6/2020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3527803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7C8EE7F-67CF-4798-80AB-313C1C6A7F3D}" type="datetimeFigureOut">
              <a:rPr lang="en-US" smtClean="0"/>
              <a:t>4/6/2020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3519057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7C8EE7F-67CF-4798-80AB-313C1C6A7F3D}" type="datetimeFigureOut">
              <a:rPr lang="en-US" smtClean="0"/>
              <a:t>4/6/2020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1742226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C8EE7F-67CF-4798-80AB-313C1C6A7F3D}" type="datetimeFigureOut">
              <a:rPr lang="en-US" smtClean="0"/>
              <a:t>4/6/2020</a:t>
            </a:fld>
            <a:endParaRPr 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2F2D5-2C1F-4CA9-B268-086DE78D35D6}" type="slidenum">
              <a:rPr lang="en-US" smtClean="0"/>
              <a:t>‹#›</a:t>
            </a:fld>
            <a:endParaRPr lang="en-US"/>
          </a:p>
        </p:txBody>
      </p:sp>
    </p:spTree>
    <p:extLst>
      <p:ext uri="{BB962C8B-B14F-4D97-AF65-F5344CB8AC3E}">
        <p14:creationId xmlns:p14="http://schemas.microsoft.com/office/powerpoint/2010/main" val="2731118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E427D57-CCEF-7248-913C-CAAF4BDBEF9E}"/>
              </a:ext>
            </a:extLst>
          </p:cNvPr>
          <p:cNvSpPr>
            <a:spLocks noGrp="1"/>
          </p:cNvSpPr>
          <p:nvPr>
            <p:ph type="ctrTitle"/>
          </p:nvPr>
        </p:nvSpPr>
        <p:spPr>
          <a:xfrm>
            <a:off x="1524000" y="808881"/>
            <a:ext cx="9144000" cy="2356360"/>
          </a:xfrm>
        </p:spPr>
        <p:txBody>
          <a:bodyPr anchor="ctr">
            <a:normAutofit fontScale="90000"/>
          </a:bodyPr>
          <a:lstStyle/>
          <a:p>
            <a:r>
              <a:rPr lang="en-US" dirty="0">
                <a:solidFill>
                  <a:schemeClr val="bg1"/>
                </a:solidFill>
              </a:rPr>
              <a:t/>
            </a:r>
            <a:br>
              <a:rPr lang="en-US" dirty="0">
                <a:solidFill>
                  <a:schemeClr val="bg1"/>
                </a:solidFill>
              </a:rPr>
            </a:br>
            <a:r>
              <a:rPr lang="en-US" dirty="0">
                <a:solidFill>
                  <a:schemeClr val="bg1"/>
                </a:solidFill>
              </a:rPr>
              <a:t>GYI Virtual Session 4</a:t>
            </a:r>
            <a:br>
              <a:rPr lang="en-US" dirty="0">
                <a:solidFill>
                  <a:schemeClr val="bg1"/>
                </a:solidFill>
              </a:rPr>
            </a:br>
            <a:r>
              <a:rPr lang="en-US" dirty="0">
                <a:solidFill>
                  <a:schemeClr val="bg1"/>
                </a:solidFill>
              </a:rPr>
              <a:t>Commitment</a:t>
            </a:r>
            <a:br>
              <a:rPr lang="en-US" dirty="0">
                <a:solidFill>
                  <a:schemeClr val="bg1"/>
                </a:solidFill>
              </a:rPr>
            </a:br>
            <a:endParaRPr lang="en-US" dirty="0">
              <a:solidFill>
                <a:schemeClr val="bg1"/>
              </a:solidFill>
            </a:endParaRPr>
          </a:p>
        </p:txBody>
      </p:sp>
      <p:sp>
        <p:nvSpPr>
          <p:cNvPr id="4" name="Rectangle 3">
            <a:extLst>
              <a:ext uri="{FF2B5EF4-FFF2-40B4-BE49-F238E27FC236}">
                <a16:creationId xmlns:a16="http://schemas.microsoft.com/office/drawing/2014/main" xmlns="" id="{F0CA63F2-3338-444C-807D-6864D29833DD}"/>
              </a:ext>
            </a:extLst>
          </p:cNvPr>
          <p:cNvSpPr/>
          <p:nvPr/>
        </p:nvSpPr>
        <p:spPr>
          <a:xfrm>
            <a:off x="0" y="3990113"/>
            <a:ext cx="12192000" cy="28678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2"/>
          <a:stretch>
            <a:fillRect/>
          </a:stretch>
        </p:blipFill>
        <p:spPr>
          <a:xfrm>
            <a:off x="7869381" y="4362154"/>
            <a:ext cx="3560619" cy="1791299"/>
          </a:xfrm>
          <a:prstGeom prst="rect">
            <a:avLst/>
          </a:prstGeom>
        </p:spPr>
      </p:pic>
      <p:pic>
        <p:nvPicPr>
          <p:cNvPr id="5" name="Google Shape;90;p1"/>
          <p:cNvPicPr preferRelativeResize="0"/>
          <p:nvPr/>
        </p:nvPicPr>
        <p:blipFill rotWithShape="1">
          <a:blip r:embed="rId3">
            <a:alphaModFix/>
          </a:blip>
          <a:srcRect/>
          <a:stretch/>
        </p:blipFill>
        <p:spPr>
          <a:xfrm>
            <a:off x="0" y="0"/>
            <a:ext cx="12192000" cy="404446"/>
          </a:xfrm>
          <a:prstGeom prst="rect">
            <a:avLst/>
          </a:prstGeom>
          <a:noFill/>
          <a:ln>
            <a:noFill/>
          </a:ln>
        </p:spPr>
      </p:pic>
      <p:pic>
        <p:nvPicPr>
          <p:cNvPr id="7" name="Google Shape;90;p1"/>
          <p:cNvPicPr preferRelativeResize="0"/>
          <p:nvPr/>
        </p:nvPicPr>
        <p:blipFill rotWithShape="1">
          <a:blip r:embed="rId3">
            <a:alphaModFix/>
          </a:blip>
          <a:srcRect/>
          <a:stretch/>
        </p:blipFill>
        <p:spPr>
          <a:xfrm>
            <a:off x="0" y="3569677"/>
            <a:ext cx="12192000" cy="420435"/>
          </a:xfrm>
          <a:prstGeom prst="rect">
            <a:avLst/>
          </a:prstGeom>
          <a:noFill/>
          <a:ln>
            <a:noFill/>
          </a:ln>
        </p:spPr>
      </p:pic>
    </p:spTree>
    <p:extLst>
      <p:ext uri="{BB962C8B-B14F-4D97-AF65-F5344CB8AC3E}">
        <p14:creationId xmlns:p14="http://schemas.microsoft.com/office/powerpoint/2010/main" val="628860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2" name="Title 1">
            <a:extLst>
              <a:ext uri="{FF2B5EF4-FFF2-40B4-BE49-F238E27FC236}">
                <a16:creationId xmlns:a16="http://schemas.microsoft.com/office/drawing/2014/main" xmlns="" id="{13031A5C-D224-B64C-984B-1DD446D6F6B0}"/>
              </a:ext>
            </a:extLst>
          </p:cNvPr>
          <p:cNvSpPr>
            <a:spLocks noGrp="1"/>
          </p:cNvSpPr>
          <p:nvPr>
            <p:ph type="title"/>
          </p:nvPr>
        </p:nvSpPr>
        <p:spPr/>
        <p:txBody>
          <a:bodyPr/>
          <a:lstStyle/>
          <a:p>
            <a:pPr algn="ctr"/>
            <a:r>
              <a:rPr lang="en-US" dirty="0"/>
              <a:t>Let’s Reflect</a:t>
            </a:r>
          </a:p>
        </p:txBody>
      </p:sp>
      <p:sp>
        <p:nvSpPr>
          <p:cNvPr id="3" name="Content Placeholder 2">
            <a:extLst>
              <a:ext uri="{FF2B5EF4-FFF2-40B4-BE49-F238E27FC236}">
                <a16:creationId xmlns:a16="http://schemas.microsoft.com/office/drawing/2014/main" xmlns="" id="{562A774D-85C0-6C4C-9A4B-DBE77CDF9A24}"/>
              </a:ext>
            </a:extLst>
          </p:cNvPr>
          <p:cNvSpPr>
            <a:spLocks noGrp="1"/>
          </p:cNvSpPr>
          <p:nvPr>
            <p:ph idx="1"/>
          </p:nvPr>
        </p:nvSpPr>
        <p:spPr>
          <a:xfrm>
            <a:off x="838200" y="1368411"/>
            <a:ext cx="10515600" cy="4351338"/>
          </a:xfrm>
        </p:spPr>
        <p:txBody>
          <a:bodyPr>
            <a:normAutofit fontScale="92500"/>
          </a:bodyPr>
          <a:lstStyle/>
          <a:p>
            <a:pPr marL="0" indent="0">
              <a:buNone/>
            </a:pPr>
            <a:endParaRPr lang="en-US" dirty="0"/>
          </a:p>
          <a:p>
            <a:r>
              <a:rPr lang="en-US" sz="3600" dirty="0"/>
              <a:t>What is the most important lesson you have learned from the value of commitment?</a:t>
            </a:r>
          </a:p>
          <a:p>
            <a:endParaRPr lang="en-US" sz="3600" dirty="0"/>
          </a:p>
          <a:p>
            <a:r>
              <a:rPr lang="en-US" sz="3600" dirty="0"/>
              <a:t>How can you apply this lesson to your family and friends?</a:t>
            </a:r>
          </a:p>
          <a:p>
            <a:endParaRPr lang="en-US" sz="3600" dirty="0"/>
          </a:p>
          <a:p>
            <a:pPr marL="0" indent="0">
              <a:buNone/>
            </a:pPr>
            <a:r>
              <a:rPr lang="en-US" sz="3600" dirty="0"/>
              <a:t>Challenge:  What commitment will you make that will positively affect others?</a:t>
            </a:r>
          </a:p>
          <a:p>
            <a:pPr marL="0" indent="0">
              <a:buNone/>
            </a:pPr>
            <a:endParaRPr lang="en-US" dirty="0"/>
          </a:p>
        </p:txBody>
      </p:sp>
    </p:spTree>
    <p:extLst>
      <p:ext uri="{BB962C8B-B14F-4D97-AF65-F5344CB8AC3E}">
        <p14:creationId xmlns:p14="http://schemas.microsoft.com/office/powerpoint/2010/main" val="2369844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2" name="Title 1">
            <a:extLst>
              <a:ext uri="{FF2B5EF4-FFF2-40B4-BE49-F238E27FC236}">
                <a16:creationId xmlns:a16="http://schemas.microsoft.com/office/drawing/2014/main" xmlns="" id="{13031A5C-D224-B64C-984B-1DD446D6F6B0}"/>
              </a:ext>
            </a:extLst>
          </p:cNvPr>
          <p:cNvSpPr>
            <a:spLocks noGrp="1"/>
          </p:cNvSpPr>
          <p:nvPr>
            <p:ph type="title"/>
          </p:nvPr>
        </p:nvSpPr>
        <p:spPr/>
        <p:txBody>
          <a:bodyPr/>
          <a:lstStyle/>
          <a:p>
            <a:pPr algn="ctr"/>
            <a:r>
              <a:rPr lang="en-US" dirty="0"/>
              <a:t>Today I will make good commitment choices that will positively affect others.</a:t>
            </a:r>
          </a:p>
        </p:txBody>
      </p:sp>
    </p:spTree>
    <p:extLst>
      <p:ext uri="{BB962C8B-B14F-4D97-AF65-F5344CB8AC3E}">
        <p14:creationId xmlns:p14="http://schemas.microsoft.com/office/powerpoint/2010/main" val="865185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4" name="Title 3"/>
          <p:cNvSpPr>
            <a:spLocks noGrp="1"/>
          </p:cNvSpPr>
          <p:nvPr>
            <p:ph type="ctrTitle"/>
          </p:nvPr>
        </p:nvSpPr>
        <p:spPr/>
        <p:txBody>
          <a:bodyPr/>
          <a:lstStyle/>
          <a:p>
            <a:r>
              <a:rPr lang="en-US" dirty="0"/>
              <a:t>Commitment</a:t>
            </a:r>
          </a:p>
        </p:txBody>
      </p:sp>
      <p:sp>
        <p:nvSpPr>
          <p:cNvPr id="5" name="Subtitle 4"/>
          <p:cNvSpPr>
            <a:spLocks noGrp="1"/>
          </p:cNvSpPr>
          <p:nvPr>
            <p:ph type="subTitle" idx="1"/>
          </p:nvPr>
        </p:nvSpPr>
        <p:spPr/>
        <p:txBody>
          <a:bodyPr/>
          <a:lstStyle/>
          <a:p>
            <a:r>
              <a:rPr lang="en-US" dirty="0"/>
              <a:t>“Victory is given to the one who finishes, not the one who starts.”</a:t>
            </a:r>
          </a:p>
          <a:p>
            <a:r>
              <a:rPr lang="en-US" i="1" dirty="0"/>
              <a:t>John C. Maxwell</a:t>
            </a:r>
          </a:p>
        </p:txBody>
      </p:sp>
    </p:spTree>
    <p:extLst>
      <p:ext uri="{BB962C8B-B14F-4D97-AF65-F5344CB8AC3E}">
        <p14:creationId xmlns:p14="http://schemas.microsoft.com/office/powerpoint/2010/main" val="2747026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4" name="Title 3"/>
          <p:cNvSpPr>
            <a:spLocks noGrp="1"/>
          </p:cNvSpPr>
          <p:nvPr>
            <p:ph type="title"/>
          </p:nvPr>
        </p:nvSpPr>
        <p:spPr/>
        <p:txBody>
          <a:bodyPr>
            <a:normAutofit fontScale="90000"/>
          </a:bodyPr>
          <a:lstStyle/>
          <a:p>
            <a:pPr algn="l">
              <a:lnSpc>
                <a:spcPct val="100000"/>
              </a:lnSpc>
            </a:pPr>
            <a:r>
              <a:rPr lang="en-US" sz="4400" dirty="0"/>
              <a:t/>
            </a:r>
            <a:br>
              <a:rPr lang="en-US" sz="4400" dirty="0"/>
            </a:br>
            <a:r>
              <a:rPr lang="en-US" sz="4400" dirty="0"/>
              <a:t/>
            </a:r>
            <a:br>
              <a:rPr lang="en-US" sz="4400" dirty="0"/>
            </a:br>
            <a:r>
              <a:rPr lang="en-US" sz="4400" dirty="0">
                <a:latin typeface="Calibri" panose="020F0502020204030204" pitchFamily="34" charset="0"/>
                <a:cs typeface="Calibri" panose="020F0502020204030204" pitchFamily="34" charset="0"/>
              </a:rPr>
              <a:t>Commitment is a Choice</a:t>
            </a:r>
            <a:r>
              <a:rPr lang="en-US" sz="4400" dirty="0">
                <a:latin typeface="+mn-lt"/>
              </a:rPr>
              <a:t/>
            </a:r>
            <a:br>
              <a:rPr lang="en-US" sz="4400" dirty="0">
                <a:latin typeface="+mn-lt"/>
              </a:rPr>
            </a:br>
            <a:r>
              <a:rPr lang="en-US" sz="4400" dirty="0"/>
              <a:t/>
            </a:r>
            <a:br>
              <a:rPr lang="en-US" sz="4400" dirty="0"/>
            </a:br>
            <a:endParaRPr lang="en-US" sz="4400" dirty="0"/>
          </a:p>
        </p:txBody>
      </p:sp>
      <p:sp>
        <p:nvSpPr>
          <p:cNvPr id="9" name="Content Placeholder 8">
            <a:extLst>
              <a:ext uri="{FF2B5EF4-FFF2-40B4-BE49-F238E27FC236}">
                <a16:creationId xmlns:a16="http://schemas.microsoft.com/office/drawing/2014/main" xmlns="" id="{076C3608-A4EA-AF40-AE1D-1E17326D2E14}"/>
              </a:ext>
            </a:extLst>
          </p:cNvPr>
          <p:cNvSpPr>
            <a:spLocks noGrp="1"/>
          </p:cNvSpPr>
          <p:nvPr>
            <p:ph idx="1"/>
          </p:nvPr>
        </p:nvSpPr>
        <p:spPr/>
        <p:txBody>
          <a:bodyPr/>
          <a:lstStyle/>
          <a:p>
            <a:pPr marL="457200" indent="-457200">
              <a:lnSpc>
                <a:spcPct val="100000"/>
              </a:lnSpc>
            </a:pPr>
            <a:r>
              <a:rPr lang="en-US" dirty="0">
                <a:latin typeface="Calibri" panose="020F0502020204030204" pitchFamily="34" charset="0"/>
                <a:cs typeface="Calibri" panose="020F0502020204030204" pitchFamily="34" charset="0"/>
              </a:rPr>
              <a:t>Everyone starts; few finish</a:t>
            </a:r>
          </a:p>
          <a:p>
            <a:pPr marL="457200" indent="-457200"/>
            <a:r>
              <a:rPr lang="en-US" dirty="0">
                <a:latin typeface="Calibri" panose="020F0502020204030204" pitchFamily="34" charset="0"/>
                <a:cs typeface="Calibri" panose="020F0502020204030204" pitchFamily="34" charset="0"/>
              </a:rPr>
              <a:t>Commitment is measured by action</a:t>
            </a:r>
          </a:p>
          <a:p>
            <a:pPr marL="457200" indent="-457200"/>
            <a:r>
              <a:rPr lang="en-US" dirty="0">
                <a:latin typeface="Calibri" panose="020F0502020204030204" pitchFamily="34" charset="0"/>
                <a:cs typeface="Calibri" panose="020F0502020204030204" pitchFamily="34" charset="0"/>
              </a:rPr>
              <a:t>People that demonstrate commitment begin with the end in mind</a:t>
            </a:r>
            <a:r>
              <a:rPr lang="en-US" dirty="0"/>
              <a:t/>
            </a:r>
            <a:br>
              <a:rPr lang="en-US" dirty="0"/>
            </a:br>
            <a:endParaRPr lang="en-US" dirty="0"/>
          </a:p>
          <a:p>
            <a:pPr marL="0" indent="0">
              <a:buNone/>
            </a:pPr>
            <a:r>
              <a:rPr lang="en-US" dirty="0"/>
              <a:t>QUESTIONS:</a:t>
            </a:r>
            <a:br>
              <a:rPr lang="en-US" dirty="0"/>
            </a:br>
            <a:r>
              <a:rPr lang="en-US" dirty="0"/>
              <a:t>What is the difference between a ‘day dreamer’ and a ‘dream achiever’?</a:t>
            </a:r>
          </a:p>
          <a:p>
            <a:pPr marL="0" indent="0">
              <a:buNone/>
            </a:pPr>
            <a:r>
              <a:rPr lang="en-US" dirty="0"/>
              <a:t>What is one thing you have started that you would like to finish?</a:t>
            </a:r>
          </a:p>
          <a:p>
            <a:endParaRPr lang="en-US" dirty="0"/>
          </a:p>
        </p:txBody>
      </p:sp>
    </p:spTree>
    <p:extLst>
      <p:ext uri="{BB962C8B-B14F-4D97-AF65-F5344CB8AC3E}">
        <p14:creationId xmlns:p14="http://schemas.microsoft.com/office/powerpoint/2010/main" val="1227762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2" name="Title 1">
            <a:extLst>
              <a:ext uri="{FF2B5EF4-FFF2-40B4-BE49-F238E27FC236}">
                <a16:creationId xmlns:a16="http://schemas.microsoft.com/office/drawing/2014/main" xmlns="" id="{835AB69C-A8CB-4548-8421-40D54A340667}"/>
              </a:ext>
            </a:extLst>
          </p:cNvPr>
          <p:cNvSpPr>
            <a:spLocks noGrp="1"/>
          </p:cNvSpPr>
          <p:nvPr>
            <p:ph type="title"/>
          </p:nvPr>
        </p:nvSpPr>
        <p:spPr/>
        <p:txBody>
          <a:bodyPr/>
          <a:lstStyle/>
          <a:p>
            <a:r>
              <a:rPr lang="en-US" dirty="0"/>
              <a:t>Starting is Easy; Finishing is Not</a:t>
            </a:r>
          </a:p>
        </p:txBody>
      </p:sp>
      <p:sp>
        <p:nvSpPr>
          <p:cNvPr id="3" name="Content Placeholder 2">
            <a:extLst>
              <a:ext uri="{FF2B5EF4-FFF2-40B4-BE49-F238E27FC236}">
                <a16:creationId xmlns:a16="http://schemas.microsoft.com/office/drawing/2014/main" xmlns="" id="{65704BC5-07B0-664C-B67E-72918407A320}"/>
              </a:ext>
            </a:extLst>
          </p:cNvPr>
          <p:cNvSpPr>
            <a:spLocks noGrp="1"/>
          </p:cNvSpPr>
          <p:nvPr>
            <p:ph idx="1"/>
          </p:nvPr>
        </p:nvSpPr>
        <p:spPr/>
        <p:txBody>
          <a:bodyPr/>
          <a:lstStyle/>
          <a:p>
            <a:r>
              <a:rPr lang="en-US" dirty="0"/>
              <a:t>Commitment separates starters from finishers</a:t>
            </a:r>
          </a:p>
          <a:p>
            <a:r>
              <a:rPr lang="en-US" dirty="0"/>
              <a:t>Starters want immediate gratification</a:t>
            </a:r>
          </a:p>
          <a:p>
            <a:r>
              <a:rPr lang="en-US" dirty="0"/>
              <a:t>Finishers stay committed until they cross the finish line</a:t>
            </a:r>
          </a:p>
          <a:p>
            <a:r>
              <a:rPr lang="en-US" dirty="0"/>
              <a:t>Starters think life should be easy</a:t>
            </a:r>
          </a:p>
          <a:p>
            <a:r>
              <a:rPr lang="en-US" dirty="0"/>
              <a:t>Finishers know life is difficult</a:t>
            </a:r>
          </a:p>
          <a:p>
            <a:endParaRPr lang="en-US" dirty="0"/>
          </a:p>
          <a:p>
            <a:pPr marL="0" indent="0">
              <a:buNone/>
            </a:pPr>
            <a:r>
              <a:rPr lang="en-US" i="1" dirty="0"/>
              <a:t>Thinking Point:  Do you want to be a starter or a finisher?</a:t>
            </a:r>
          </a:p>
        </p:txBody>
      </p:sp>
    </p:spTree>
    <p:extLst>
      <p:ext uri="{BB962C8B-B14F-4D97-AF65-F5344CB8AC3E}">
        <p14:creationId xmlns:p14="http://schemas.microsoft.com/office/powerpoint/2010/main" val="2168297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2" name="Title 1">
            <a:extLst>
              <a:ext uri="{FF2B5EF4-FFF2-40B4-BE49-F238E27FC236}">
                <a16:creationId xmlns:a16="http://schemas.microsoft.com/office/drawing/2014/main" xmlns="" id="{13031A5C-D224-B64C-984B-1DD446D6F6B0}"/>
              </a:ext>
            </a:extLst>
          </p:cNvPr>
          <p:cNvSpPr>
            <a:spLocks noGrp="1"/>
          </p:cNvSpPr>
          <p:nvPr>
            <p:ph type="title"/>
          </p:nvPr>
        </p:nvSpPr>
        <p:spPr/>
        <p:txBody>
          <a:bodyPr/>
          <a:lstStyle/>
          <a:p>
            <a:r>
              <a:rPr lang="en-US" dirty="0"/>
              <a:t>The First Test of Commitment is Action</a:t>
            </a:r>
          </a:p>
        </p:txBody>
      </p:sp>
      <p:sp>
        <p:nvSpPr>
          <p:cNvPr id="3" name="Content Placeholder 2">
            <a:extLst>
              <a:ext uri="{FF2B5EF4-FFF2-40B4-BE49-F238E27FC236}">
                <a16:creationId xmlns:a16="http://schemas.microsoft.com/office/drawing/2014/main" xmlns="" id="{562A774D-85C0-6C4C-9A4B-DBE77CDF9A24}"/>
              </a:ext>
            </a:extLst>
          </p:cNvPr>
          <p:cNvSpPr>
            <a:spLocks noGrp="1"/>
          </p:cNvSpPr>
          <p:nvPr>
            <p:ph idx="1"/>
          </p:nvPr>
        </p:nvSpPr>
        <p:spPr/>
        <p:txBody>
          <a:bodyPr/>
          <a:lstStyle/>
          <a:p>
            <a:r>
              <a:rPr lang="en-US" dirty="0"/>
              <a:t>Motion causes friction</a:t>
            </a:r>
          </a:p>
          <a:p>
            <a:r>
              <a:rPr lang="en-US" dirty="0"/>
              <a:t>Everyone gets a chance, but not everyone takes it</a:t>
            </a:r>
          </a:p>
          <a:p>
            <a:pPr marL="0" indent="0">
              <a:buNone/>
            </a:pPr>
            <a:endParaRPr lang="en-US" dirty="0"/>
          </a:p>
          <a:p>
            <a:pPr marL="0" indent="0">
              <a:buNone/>
            </a:pPr>
            <a:r>
              <a:rPr lang="en-US" i="1" dirty="0"/>
              <a:t>Thinking Point:  Think of the times you have not finished.  Can you identify the reason? Often times we allow our feelings to keep us from finishing.  Which kind of person will you become?  A feeler or a finisher?</a:t>
            </a:r>
          </a:p>
          <a:p>
            <a:pPr marL="0" indent="0" algn="ctr">
              <a:buNone/>
            </a:pPr>
            <a:endParaRPr lang="en-US" dirty="0"/>
          </a:p>
          <a:p>
            <a:pPr marL="0" indent="0" algn="ctr">
              <a:buNone/>
            </a:pPr>
            <a:r>
              <a:rPr lang="en-US" dirty="0"/>
              <a:t>Today I will make a commitment that will positively affect me.</a:t>
            </a:r>
          </a:p>
        </p:txBody>
      </p:sp>
    </p:spTree>
    <p:extLst>
      <p:ext uri="{BB962C8B-B14F-4D97-AF65-F5344CB8AC3E}">
        <p14:creationId xmlns:p14="http://schemas.microsoft.com/office/powerpoint/2010/main" val="3639740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2" name="Title 1">
            <a:extLst>
              <a:ext uri="{FF2B5EF4-FFF2-40B4-BE49-F238E27FC236}">
                <a16:creationId xmlns:a16="http://schemas.microsoft.com/office/drawing/2014/main" xmlns="" id="{13031A5C-D224-B64C-984B-1DD446D6F6B0}"/>
              </a:ext>
            </a:extLst>
          </p:cNvPr>
          <p:cNvSpPr>
            <a:spLocks noGrp="1"/>
          </p:cNvSpPr>
          <p:nvPr>
            <p:ph type="title"/>
          </p:nvPr>
        </p:nvSpPr>
        <p:spPr/>
        <p:txBody>
          <a:bodyPr/>
          <a:lstStyle/>
          <a:p>
            <a:r>
              <a:rPr lang="en-US" dirty="0"/>
              <a:t>Final Test of Commitment is Completion</a:t>
            </a:r>
          </a:p>
        </p:txBody>
      </p:sp>
      <p:sp>
        <p:nvSpPr>
          <p:cNvPr id="3" name="Content Placeholder 2">
            <a:extLst>
              <a:ext uri="{FF2B5EF4-FFF2-40B4-BE49-F238E27FC236}">
                <a16:creationId xmlns:a16="http://schemas.microsoft.com/office/drawing/2014/main" xmlns="" id="{562A774D-85C0-6C4C-9A4B-DBE77CDF9A24}"/>
              </a:ext>
            </a:extLst>
          </p:cNvPr>
          <p:cNvSpPr>
            <a:spLocks noGrp="1"/>
          </p:cNvSpPr>
          <p:nvPr>
            <p:ph idx="1"/>
          </p:nvPr>
        </p:nvSpPr>
        <p:spPr>
          <a:xfrm>
            <a:off x="838199" y="1667965"/>
            <a:ext cx="10103070" cy="4351338"/>
          </a:xfrm>
        </p:spPr>
        <p:txBody>
          <a:bodyPr>
            <a:normAutofit fontScale="77500" lnSpcReduction="20000"/>
          </a:bodyPr>
          <a:lstStyle/>
          <a:p>
            <a:pPr marL="0" indent="0">
              <a:buNone/>
            </a:pPr>
            <a:r>
              <a:rPr lang="en-US" dirty="0"/>
              <a:t>Life will constantly test us for our next level of commitment. </a:t>
            </a:r>
          </a:p>
          <a:p>
            <a:pPr marL="0" indent="0">
              <a:buNone/>
            </a:pPr>
            <a:r>
              <a:rPr lang="en-US" dirty="0" smtClean="0"/>
              <a:t>The </a:t>
            </a:r>
            <a:r>
              <a:rPr lang="en-US" dirty="0"/>
              <a:t>commitment question:  How do we run until we finish?</a:t>
            </a:r>
          </a:p>
          <a:p>
            <a:pPr>
              <a:lnSpc>
                <a:spcPct val="170000"/>
              </a:lnSpc>
            </a:pPr>
            <a:r>
              <a:rPr lang="en-US" dirty="0" smtClean="0"/>
              <a:t>Learn </a:t>
            </a:r>
            <a:r>
              <a:rPr lang="en-US" dirty="0"/>
              <a:t>and follow the cycle of commitment.  Test, Fail, Learn, Improve and Re-enter.  This cycle NEVER stops!</a:t>
            </a:r>
          </a:p>
          <a:p>
            <a:pPr>
              <a:lnSpc>
                <a:spcPct val="170000"/>
              </a:lnSpc>
            </a:pPr>
            <a:r>
              <a:rPr lang="en-US" dirty="0" smtClean="0"/>
              <a:t>Know </a:t>
            </a:r>
            <a:r>
              <a:rPr lang="en-US" dirty="0"/>
              <a:t>what you want to achieve</a:t>
            </a:r>
          </a:p>
          <a:p>
            <a:pPr>
              <a:lnSpc>
                <a:spcPct val="170000"/>
              </a:lnSpc>
            </a:pPr>
            <a:r>
              <a:rPr lang="en-US" dirty="0" smtClean="0"/>
              <a:t>Advance </a:t>
            </a:r>
            <a:r>
              <a:rPr lang="en-US" dirty="0"/>
              <a:t>Attraction – when you know what you want your eyes, mind, heart, mouth and body will do the things to help you achieve what you want</a:t>
            </a:r>
          </a:p>
          <a:p>
            <a:pPr>
              <a:lnSpc>
                <a:spcPct val="170000"/>
              </a:lnSpc>
            </a:pPr>
            <a:r>
              <a:rPr lang="en-US" dirty="0" smtClean="0"/>
              <a:t>Make </a:t>
            </a:r>
            <a:r>
              <a:rPr lang="en-US" dirty="0"/>
              <a:t>Today Count – All we have is today</a:t>
            </a:r>
          </a:p>
        </p:txBody>
      </p:sp>
    </p:spTree>
    <p:extLst>
      <p:ext uri="{BB962C8B-B14F-4D97-AF65-F5344CB8AC3E}">
        <p14:creationId xmlns:p14="http://schemas.microsoft.com/office/powerpoint/2010/main" val="799189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3" name="Content Placeholder 2">
            <a:extLst>
              <a:ext uri="{FF2B5EF4-FFF2-40B4-BE49-F238E27FC236}">
                <a16:creationId xmlns:a16="http://schemas.microsoft.com/office/drawing/2014/main" xmlns="" id="{562A774D-85C0-6C4C-9A4B-DBE77CDF9A24}"/>
              </a:ext>
            </a:extLst>
          </p:cNvPr>
          <p:cNvSpPr>
            <a:spLocks noGrp="1"/>
          </p:cNvSpPr>
          <p:nvPr>
            <p:ph idx="1"/>
          </p:nvPr>
        </p:nvSpPr>
        <p:spPr>
          <a:xfrm>
            <a:off x="838200" y="1352645"/>
            <a:ext cx="10515600" cy="4351338"/>
          </a:xfrm>
        </p:spPr>
        <p:txBody>
          <a:bodyPr>
            <a:normAutofit/>
          </a:bodyPr>
          <a:lstStyle/>
          <a:p>
            <a:pPr marL="0" indent="0" algn="ctr">
              <a:buNone/>
            </a:pPr>
            <a:endParaRPr lang="en-US" sz="4400" dirty="0"/>
          </a:p>
          <a:p>
            <a:pPr marL="0" indent="0" algn="ctr">
              <a:buNone/>
            </a:pPr>
            <a:r>
              <a:rPr lang="en-US" sz="6000" dirty="0"/>
              <a:t>The secret to your success is determined by your commitment today</a:t>
            </a:r>
            <a:r>
              <a:rPr lang="en-US" sz="4400" dirty="0"/>
              <a:t>!</a:t>
            </a:r>
          </a:p>
        </p:txBody>
      </p:sp>
    </p:spTree>
    <p:extLst>
      <p:ext uri="{BB962C8B-B14F-4D97-AF65-F5344CB8AC3E}">
        <p14:creationId xmlns:p14="http://schemas.microsoft.com/office/powerpoint/2010/main" val="1692284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2" name="Title 1">
            <a:extLst>
              <a:ext uri="{FF2B5EF4-FFF2-40B4-BE49-F238E27FC236}">
                <a16:creationId xmlns:a16="http://schemas.microsoft.com/office/drawing/2014/main" xmlns="" id="{13031A5C-D224-B64C-984B-1DD446D6F6B0}"/>
              </a:ext>
            </a:extLst>
          </p:cNvPr>
          <p:cNvSpPr>
            <a:spLocks noGrp="1"/>
          </p:cNvSpPr>
          <p:nvPr>
            <p:ph type="title"/>
          </p:nvPr>
        </p:nvSpPr>
        <p:spPr/>
        <p:txBody>
          <a:bodyPr/>
          <a:lstStyle/>
          <a:p>
            <a:r>
              <a:rPr lang="en-US" dirty="0"/>
              <a:t>Share your Commitment to Others</a:t>
            </a:r>
          </a:p>
        </p:txBody>
      </p:sp>
      <p:sp>
        <p:nvSpPr>
          <p:cNvPr id="3" name="Content Placeholder 2">
            <a:extLst>
              <a:ext uri="{FF2B5EF4-FFF2-40B4-BE49-F238E27FC236}">
                <a16:creationId xmlns:a16="http://schemas.microsoft.com/office/drawing/2014/main" xmlns="" id="{562A774D-85C0-6C4C-9A4B-DBE77CDF9A24}"/>
              </a:ext>
            </a:extLst>
          </p:cNvPr>
          <p:cNvSpPr>
            <a:spLocks noGrp="1"/>
          </p:cNvSpPr>
          <p:nvPr>
            <p:ph idx="1"/>
          </p:nvPr>
        </p:nvSpPr>
        <p:spPr/>
        <p:txBody>
          <a:bodyPr/>
          <a:lstStyle/>
          <a:p>
            <a:endParaRPr lang="en-US" dirty="0"/>
          </a:p>
          <a:p>
            <a:r>
              <a:rPr lang="en-US" sz="3600" dirty="0"/>
              <a:t>Make your plans public</a:t>
            </a:r>
          </a:p>
          <a:p>
            <a:pPr marL="0" indent="0">
              <a:buNone/>
            </a:pPr>
            <a:endParaRPr lang="en-US" sz="3600" dirty="0"/>
          </a:p>
          <a:p>
            <a:r>
              <a:rPr lang="en-US" sz="3600" dirty="0"/>
              <a:t>Share your commitment with people that believe in you and love you</a:t>
            </a:r>
          </a:p>
          <a:p>
            <a:endParaRPr lang="en-US" dirty="0"/>
          </a:p>
          <a:p>
            <a:pPr marL="0" indent="0">
              <a:buNone/>
            </a:pPr>
            <a:endParaRPr lang="en-US" dirty="0"/>
          </a:p>
        </p:txBody>
      </p:sp>
    </p:spTree>
    <p:extLst>
      <p:ext uri="{BB962C8B-B14F-4D97-AF65-F5344CB8AC3E}">
        <p14:creationId xmlns:p14="http://schemas.microsoft.com/office/powerpoint/2010/main" val="730598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2" name="Title 1">
            <a:extLst>
              <a:ext uri="{FF2B5EF4-FFF2-40B4-BE49-F238E27FC236}">
                <a16:creationId xmlns:a16="http://schemas.microsoft.com/office/drawing/2014/main" xmlns="" id="{13031A5C-D224-B64C-984B-1DD446D6F6B0}"/>
              </a:ext>
            </a:extLst>
          </p:cNvPr>
          <p:cNvSpPr>
            <a:spLocks noGrp="1"/>
          </p:cNvSpPr>
          <p:nvPr>
            <p:ph type="title"/>
          </p:nvPr>
        </p:nvSpPr>
        <p:spPr/>
        <p:txBody>
          <a:bodyPr/>
          <a:lstStyle/>
          <a:p>
            <a:r>
              <a:rPr lang="en-US" dirty="0"/>
              <a:t>Benefits of Commitment</a:t>
            </a:r>
          </a:p>
        </p:txBody>
      </p:sp>
      <p:sp>
        <p:nvSpPr>
          <p:cNvPr id="3" name="Content Placeholder 2">
            <a:extLst>
              <a:ext uri="{FF2B5EF4-FFF2-40B4-BE49-F238E27FC236}">
                <a16:creationId xmlns:a16="http://schemas.microsoft.com/office/drawing/2014/main" xmlns="" id="{562A774D-85C0-6C4C-9A4B-DBE77CDF9A24}"/>
              </a:ext>
            </a:extLst>
          </p:cNvPr>
          <p:cNvSpPr>
            <a:spLocks noGrp="1"/>
          </p:cNvSpPr>
          <p:nvPr>
            <p:ph idx="1"/>
          </p:nvPr>
        </p:nvSpPr>
        <p:spPr/>
        <p:txBody>
          <a:bodyPr>
            <a:normAutofit/>
          </a:bodyPr>
          <a:lstStyle/>
          <a:p>
            <a:r>
              <a:rPr lang="en-US" sz="3600" dirty="0" smtClean="0"/>
              <a:t>Increased </a:t>
            </a:r>
            <a:r>
              <a:rPr lang="en-US" sz="3600" dirty="0"/>
              <a:t>confidence in yourself</a:t>
            </a:r>
          </a:p>
          <a:p>
            <a:r>
              <a:rPr lang="en-US" sz="3600" dirty="0"/>
              <a:t>Achieve more as you take consistent steps</a:t>
            </a:r>
          </a:p>
          <a:p>
            <a:r>
              <a:rPr lang="en-US" sz="3600" dirty="0"/>
              <a:t>Considered reliable</a:t>
            </a:r>
          </a:p>
          <a:p>
            <a:r>
              <a:rPr lang="en-US" sz="3600" dirty="0"/>
              <a:t>Seen as purposeful and capable</a:t>
            </a:r>
          </a:p>
          <a:p>
            <a:r>
              <a:rPr lang="en-US" sz="3600" dirty="0"/>
              <a:t>Stand strong in the face of adversity</a:t>
            </a:r>
          </a:p>
          <a:p>
            <a:pPr marL="0" indent="0">
              <a:buNone/>
            </a:pPr>
            <a:endParaRPr lang="en-US" sz="3600" dirty="0"/>
          </a:p>
          <a:p>
            <a:pPr marL="0" indent="0">
              <a:buNone/>
            </a:pPr>
            <a:r>
              <a:rPr lang="en-US" i="1" dirty="0"/>
              <a:t>Question: Which benefit is most desirable to you?</a:t>
            </a:r>
          </a:p>
          <a:p>
            <a:pPr marL="0" indent="0">
              <a:buNone/>
            </a:pPr>
            <a:endParaRPr lang="en-US" dirty="0"/>
          </a:p>
        </p:txBody>
      </p:sp>
    </p:spTree>
    <p:extLst>
      <p:ext uri="{BB962C8B-B14F-4D97-AF65-F5344CB8AC3E}">
        <p14:creationId xmlns:p14="http://schemas.microsoft.com/office/powerpoint/2010/main" val="31651678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C0D71A42E3A484CB33BDD31245C2699" ma:contentTypeVersion="13" ma:contentTypeDescription="Create a new document." ma:contentTypeScope="" ma:versionID="b1e75f13172c70d066a7cbcb9505334c">
  <xsd:schema xmlns:xsd="http://www.w3.org/2001/XMLSchema" xmlns:xs="http://www.w3.org/2001/XMLSchema" xmlns:p="http://schemas.microsoft.com/office/2006/metadata/properties" xmlns:ns3="f603bc31-b40c-477f-a7f2-1f1fb46cb446" xmlns:ns4="e65eec04-3065-4bab-ae08-6eaaed6d2d53" targetNamespace="http://schemas.microsoft.com/office/2006/metadata/properties" ma:root="true" ma:fieldsID="04e410a97a732122d8acae027ecb65e0" ns3:_="" ns4:_="">
    <xsd:import namespace="f603bc31-b40c-477f-a7f2-1f1fb46cb446"/>
    <xsd:import namespace="e65eec04-3065-4bab-ae08-6eaaed6d2d53"/>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03bc31-b40c-477f-a7f2-1f1fb46cb4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65eec04-3065-4bab-ae08-6eaaed6d2d53"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1C06B0-2CDD-4DCE-9130-4C47C214193B}">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f603bc31-b40c-477f-a7f2-1f1fb46cb446"/>
    <ds:schemaRef ds:uri="e65eec04-3065-4bab-ae08-6eaaed6d2d53"/>
    <ds:schemaRef ds:uri="http://www.w3.org/XML/1998/namespace"/>
    <ds:schemaRef ds:uri="http://purl.org/dc/dcmitype/"/>
  </ds:schemaRefs>
</ds:datastoreItem>
</file>

<file path=customXml/itemProps2.xml><?xml version="1.0" encoding="utf-8"?>
<ds:datastoreItem xmlns:ds="http://schemas.openxmlformats.org/officeDocument/2006/customXml" ds:itemID="{3FC6DFCA-D030-45A1-9FED-9F1F3108B0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603bc31-b40c-477f-a7f2-1f1fb46cb446"/>
    <ds:schemaRef ds:uri="e65eec04-3065-4bab-ae08-6eaaed6d2d5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714E4AA-9B96-4131-91B9-DB2FFBF6A0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1080</TotalTime>
  <Words>516</Words>
  <Application>Microsoft Office PowerPoint</Application>
  <PresentationFormat>Custom</PresentationFormat>
  <Paragraphs>77</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 GYI Virtual Session 4 Commitment </vt:lpstr>
      <vt:lpstr>Commitment</vt:lpstr>
      <vt:lpstr>  Commitment is a Choice  </vt:lpstr>
      <vt:lpstr>Starting is Easy; Finishing is Not</vt:lpstr>
      <vt:lpstr>The First Test of Commitment is Action</vt:lpstr>
      <vt:lpstr>Final Test of Commitment is Completion</vt:lpstr>
      <vt:lpstr>PowerPoint Presentation</vt:lpstr>
      <vt:lpstr>Share your Commitment to Others</vt:lpstr>
      <vt:lpstr>Benefits of Commitment</vt:lpstr>
      <vt:lpstr>Let’s Reflect</vt:lpstr>
      <vt:lpstr>Today I will make good commitment choices that will positively affect others.</vt:lpstr>
    </vt:vector>
  </TitlesOfParts>
  <Company>FHSD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Choices</dc:title>
  <dc:creator>BRZYCKI, KASEY</dc:creator>
  <cp:lastModifiedBy>Lorna</cp:lastModifiedBy>
  <cp:revision>42</cp:revision>
  <dcterms:created xsi:type="dcterms:W3CDTF">2020-03-20T18:21:24Z</dcterms:created>
  <dcterms:modified xsi:type="dcterms:W3CDTF">2020-04-06T14:23:55Z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0x0101003C0D71A42E3A484CB33BDD31245C2699</vt:lpwstr>
  </property>
</Properties>
</file>