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66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384F00-5ECE-4115-ACC5-6ED81882C260}" v="2" dt="2020-03-31T12:54:31.7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7147" autoAdjust="0"/>
  </p:normalViewPr>
  <p:slideViewPr>
    <p:cSldViewPr snapToGrid="0">
      <p:cViewPr>
        <p:scale>
          <a:sx n="48" d="100"/>
          <a:sy n="48" d="100"/>
        </p:scale>
        <p:origin x="-624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tts, Gina" userId="bfa6c428-973b-4b1a-a9ae-4a18ba330240" providerId="ADAL" clId="{2A384F00-5ECE-4115-ACC5-6ED81882C260}"/>
    <pc:docChg chg="modSld">
      <pc:chgData name="Watts, Gina" userId="bfa6c428-973b-4b1a-a9ae-4a18ba330240" providerId="ADAL" clId="{2A384F00-5ECE-4115-ACC5-6ED81882C260}" dt="2020-03-31T12:54:35.931" v="2" actId="20577"/>
      <pc:docMkLst>
        <pc:docMk/>
      </pc:docMkLst>
      <pc:sldChg chg="modSp setBg">
        <pc:chgData name="Watts, Gina" userId="bfa6c428-973b-4b1a-a9ae-4a18ba330240" providerId="ADAL" clId="{2A384F00-5ECE-4115-ACC5-6ED81882C260}" dt="2020-03-31T12:54:35.931" v="2" actId="20577"/>
        <pc:sldMkLst>
          <pc:docMk/>
          <pc:sldMk cId="628860569" sldId="266"/>
        </pc:sldMkLst>
        <pc:spChg chg="mod">
          <ac:chgData name="Watts, Gina" userId="bfa6c428-973b-4b1a-a9ae-4a18ba330240" providerId="ADAL" clId="{2A384F00-5ECE-4115-ACC5-6ED81882C260}" dt="2020-03-31T12:54:35.931" v="2" actId="20577"/>
          <ac:spMkLst>
            <pc:docMk/>
            <pc:sldMk cId="628860569" sldId="266"/>
            <ac:spMk id="2" creationId="{EE427D57-CCEF-7248-913C-CAAF4BDBEF9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57223-BFD8-447B-8192-9538BC8DF6E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E6B89-E85B-40C9-AB67-C0DE46462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18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2:  Growth  Lesson Goal:  Know how to be the gardener of your personal growth by planting and growing your values and strengths.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E6B89-E85B-40C9-AB67-C0DE4646246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871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iChoose</a:t>
            </a:r>
            <a:r>
              <a:rPr lang="en-US" baseline="0" dirty="0"/>
              <a:t> page 12.  Explain that growth is like a garden and that they don’t just happen.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E6B89-E85B-40C9-AB67-C0DE4646246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49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iChoose</a:t>
            </a:r>
            <a:r>
              <a:rPr lang="en-US" dirty="0"/>
              <a:t> page 12-</a:t>
            </a:r>
            <a:r>
              <a:rPr lang="en-US" baseline="0" dirty="0"/>
              <a:t>   Again, use the garden analogy and discuss intentionally sowing growth.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E6B89-E85B-40C9-AB67-C0DE4646246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779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P. 13   Take a minute to discuss personal strengths.  Share your top personal strength and something you’ve done to grow in that area.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E6B89-E85B-40C9-AB67-C0DE4646246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29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P. 14-  </a:t>
            </a:r>
            <a:r>
              <a:rPr lang="en-US" dirty="0" err="1"/>
              <a:t>iChoose</a:t>
            </a:r>
            <a:r>
              <a:rPr lang="en-US" dirty="0"/>
              <a:t>   Go back to the gardening environment.  The soil must be prepared and watered.  It takes a lot of work to provide the right environment for growth.  Use this slide to complete the reflection</a:t>
            </a:r>
            <a:r>
              <a:rPr lang="en-US" baseline="0" dirty="0"/>
              <a:t> on the next page.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E6B89-E85B-40C9-AB67-C0DE4646246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70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iChoose</a:t>
            </a:r>
            <a:r>
              <a:rPr lang="en-US" dirty="0"/>
              <a:t>:  Page 15-   Discuss taking small steps of growth each day.  Discuss the importance of growing yourself each and everyday.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E6B89-E85B-40C9-AB67-C0DE4646246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66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iChoose</a:t>
            </a:r>
            <a:r>
              <a:rPr lang="en-US" dirty="0"/>
              <a:t> page 17-</a:t>
            </a:r>
            <a:r>
              <a:rPr lang="en-US" baseline="0" dirty="0"/>
              <a:t>  Discuss the gardening analogy again on page 17.  Sprinkle in a story or two about your growth journey and how you nourish the positive influences in your life and how you weed out the negative.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E6B89-E85B-40C9-AB67-C0DE4646246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33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iChoose</a:t>
            </a:r>
            <a:r>
              <a:rPr lang="en-US" dirty="0"/>
              <a:t>:</a:t>
            </a:r>
            <a:r>
              <a:rPr lang="en-US" baseline="0" dirty="0"/>
              <a:t>  Page 18-  Discuss the benefits of growth and have each participant share which one is most important to them and why.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DE6B89-E85B-40C9-AB67-C0DE4646246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005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54B61-D89F-4887-9A16-9DD0FC53C46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CBB1-B257-40E2-933F-286719DE7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48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54B61-D89F-4887-9A16-9DD0FC53C46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CBB1-B257-40E2-933F-286719DE7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122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54B61-D89F-4887-9A16-9DD0FC53C46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CBB1-B257-40E2-933F-286719DE7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703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54B61-D89F-4887-9A16-9DD0FC53C46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CBB1-B257-40E2-933F-286719DE7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837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54B61-D89F-4887-9A16-9DD0FC53C46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CBB1-B257-40E2-933F-286719DE7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452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54B61-D89F-4887-9A16-9DD0FC53C46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CBB1-B257-40E2-933F-286719DE7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410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54B61-D89F-4887-9A16-9DD0FC53C46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CBB1-B257-40E2-933F-286719DE7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343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54B61-D89F-4887-9A16-9DD0FC53C46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CBB1-B257-40E2-933F-286719DE7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6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54B61-D89F-4887-9A16-9DD0FC53C46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CBB1-B257-40E2-933F-286719DE7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3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54B61-D89F-4887-9A16-9DD0FC53C46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CBB1-B257-40E2-933F-286719DE7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434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54B61-D89F-4887-9A16-9DD0FC53C46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CBB1-B257-40E2-933F-286719DE7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78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54B61-D89F-4887-9A16-9DD0FC53C46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7CBB1-B257-40E2-933F-286719DE7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1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74049"/>
            <a:ext cx="9144000" cy="194805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GYI Virtual Session 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Growth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0CA63F2-3338-444C-807D-6864D29833DD}"/>
              </a:ext>
            </a:extLst>
          </p:cNvPr>
          <p:cNvSpPr/>
          <p:nvPr/>
        </p:nvSpPr>
        <p:spPr>
          <a:xfrm>
            <a:off x="0" y="3990109"/>
            <a:ext cx="12192000" cy="286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382" y="4362150"/>
            <a:ext cx="3560618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6624" y="3591294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86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Growth…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You will unlock and achieve your potential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You will feel good about yourself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Your values and strengths will become stronger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You will grow in humility and self awareness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You will become more so you can do </a:t>
            </a:r>
            <a:r>
              <a:rPr lang="en-US" dirty="0" smtClean="0"/>
              <a:t>more</a:t>
            </a:r>
          </a:p>
          <a:p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/>
              <a:t>will be an example for others to follow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Google Shape;90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75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most important lesson that you have learned about the value of growth? 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How can you apply what you’ve learned in this lesson to your friends and family?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will you do daily that will have a positive effect on others?</a:t>
            </a:r>
          </a:p>
        </p:txBody>
      </p:sp>
      <p:pic>
        <p:nvPicPr>
          <p:cNvPr id="4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7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44071"/>
            <a:ext cx="9144000" cy="2387600"/>
          </a:xfrm>
        </p:spPr>
        <p:txBody>
          <a:bodyPr/>
          <a:lstStyle/>
          <a:p>
            <a:r>
              <a:rPr lang="en-US" dirty="0"/>
              <a:t>Growth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“The only guarantee that tomorrow will get better </a:t>
            </a:r>
            <a:endParaRPr lang="en-US" dirty="0" smtClean="0"/>
          </a:p>
          <a:p>
            <a:r>
              <a:rPr lang="en-US" dirty="0" smtClean="0"/>
              <a:t>is </a:t>
            </a:r>
            <a:r>
              <a:rPr lang="en-US" dirty="0"/>
              <a:t>that </a:t>
            </a:r>
            <a:r>
              <a:rPr lang="en-US" dirty="0" smtClean="0"/>
              <a:t>you </a:t>
            </a:r>
            <a:r>
              <a:rPr lang="en-US" dirty="0"/>
              <a:t>grow today.”  </a:t>
            </a:r>
          </a:p>
          <a:p>
            <a:r>
              <a:rPr lang="en-US" dirty="0"/>
              <a:t>John C. Maxwell</a:t>
            </a:r>
          </a:p>
        </p:txBody>
      </p:sp>
      <p:pic>
        <p:nvPicPr>
          <p:cNvPr id="4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1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550714"/>
            <a:ext cx="10515600" cy="2852737"/>
          </a:xfrm>
        </p:spPr>
        <p:txBody>
          <a:bodyPr/>
          <a:lstStyle/>
          <a:p>
            <a:r>
              <a:rPr lang="en-US" dirty="0"/>
              <a:t>Growth is a Choice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9803020" cy="1500187"/>
          </a:xfrm>
        </p:spPr>
        <p:txBody>
          <a:bodyPr>
            <a:normAutofit/>
          </a:bodyPr>
          <a:lstStyle/>
          <a:p>
            <a:r>
              <a:rPr lang="en-US" dirty="0"/>
              <a:t>Growth can be compared to a garden, which doesn’t just happen by itself.  </a:t>
            </a:r>
            <a:r>
              <a:rPr lang="en-US" dirty="0" smtClean="0"/>
              <a:t>The </a:t>
            </a:r>
            <a:r>
              <a:rPr lang="en-US" dirty="0"/>
              <a:t>gardener needs to be intentional about decisions and must create the right environment for the seeds.  In creating the right environment, you will have a beautiful garden.</a:t>
            </a:r>
          </a:p>
        </p:txBody>
      </p:sp>
      <p:pic>
        <p:nvPicPr>
          <p:cNvPr id="4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9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Growth Must be Intentional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what areas do you desire to grow?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Begin with your values and strengths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Personal growth is a value</a:t>
            </a:r>
          </a:p>
        </p:txBody>
      </p:sp>
      <p:pic>
        <p:nvPicPr>
          <p:cNvPr id="6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13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3051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The road to success is knowing your strengths and developing them.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04527"/>
            <a:ext cx="10515600" cy="435133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What are your top two strengths?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Pick one strength and share what you can do to grow in that area. </a:t>
            </a:r>
          </a:p>
        </p:txBody>
      </p:sp>
      <p:pic>
        <p:nvPicPr>
          <p:cNvPr id="4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10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64515"/>
            <a:ext cx="10515600" cy="1325563"/>
          </a:xfrm>
        </p:spPr>
        <p:txBody>
          <a:bodyPr/>
          <a:lstStyle/>
          <a:p>
            <a:r>
              <a:rPr lang="en-US" dirty="0"/>
              <a:t>Growth Thrives in the Right Environments</a:t>
            </a:r>
            <a:br>
              <a:rPr lang="en-US" dirty="0"/>
            </a:br>
            <a:r>
              <a:rPr lang="en-US" sz="3600" dirty="0"/>
              <a:t>A growth environment is a place where…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2064161"/>
            <a:ext cx="5181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Others are ahead </a:t>
            </a:r>
            <a:r>
              <a:rPr lang="en-US"/>
              <a:t>of </a:t>
            </a:r>
            <a:r>
              <a:rPr lang="en-US" smtClean="0"/>
              <a:t>you...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Others encourage you…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You are out of your comfort zone…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2064161"/>
            <a:ext cx="5181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4.  Failure is not your enemy…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5.  Others are growing…</a:t>
            </a:r>
          </a:p>
        </p:txBody>
      </p:sp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15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have three main areas in your life:  home, school, and friends.  From the list of environmental essentials we just talked about, pick the one you need the most for your home, for your school, and for your friends.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HOME                                     SCHOOL                                              FRIENDS</a:t>
            </a:r>
          </a:p>
        </p:txBody>
      </p:sp>
      <p:pic>
        <p:nvPicPr>
          <p:cNvPr id="4" name="Google Shape;90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27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My Growth Affects 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My Growth game is strong.  Allow me to reintroduce myself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REFLECTION:  </a:t>
            </a:r>
          </a:p>
          <a:p>
            <a:pPr marL="0" indent="0">
              <a:buNone/>
            </a:pPr>
            <a:r>
              <a:rPr lang="en-US" dirty="0"/>
              <a:t>What growth goal do you think will make you better?  Share two ways you can accomplish your goal.</a:t>
            </a:r>
          </a:p>
        </p:txBody>
      </p:sp>
      <p:pic>
        <p:nvPicPr>
          <p:cNvPr id="4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81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Growth Requires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must weed and feed yourself everyday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Whatever you feed it will grow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Growth is about looking forward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2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D71A42E3A484CB33BDD31245C2699" ma:contentTypeVersion="13" ma:contentTypeDescription="Create a new document." ma:contentTypeScope="" ma:versionID="b1e75f13172c70d066a7cbcb9505334c">
  <xsd:schema xmlns:xsd="http://www.w3.org/2001/XMLSchema" xmlns:xs="http://www.w3.org/2001/XMLSchema" xmlns:p="http://schemas.microsoft.com/office/2006/metadata/properties" xmlns:ns3="f603bc31-b40c-477f-a7f2-1f1fb46cb446" xmlns:ns4="e65eec04-3065-4bab-ae08-6eaaed6d2d53" targetNamespace="http://schemas.microsoft.com/office/2006/metadata/properties" ma:root="true" ma:fieldsID="04e410a97a732122d8acae027ecb65e0" ns3:_="" ns4:_="">
    <xsd:import namespace="f603bc31-b40c-477f-a7f2-1f1fb46cb446"/>
    <xsd:import namespace="e65eec04-3065-4bab-ae08-6eaaed6d2d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3bc31-b40c-477f-a7f2-1f1fb46cb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eec04-3065-4bab-ae08-6eaaed6d2d5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0B9884-ADB7-4B9C-9FE5-102CD2F4D0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3bc31-b40c-477f-a7f2-1f1fb46cb446"/>
    <ds:schemaRef ds:uri="e65eec04-3065-4bab-ae08-6eaaed6d2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A94568-5D1C-4790-8221-D8F3EF80BA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86F3CA-B5FD-4516-8FC7-B42DA11F8D3A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f603bc31-b40c-477f-a7f2-1f1fb46cb446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e65eec04-3065-4bab-ae08-6eaaed6d2d5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603</Words>
  <Application>Microsoft Office PowerPoint</Application>
  <PresentationFormat>Custom</PresentationFormat>
  <Paragraphs>86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GYI Virtual Session 2 Growth</vt:lpstr>
      <vt:lpstr>Growth</vt:lpstr>
      <vt:lpstr>Growth is a Choice</vt:lpstr>
      <vt:lpstr>Growth Must be Intentional</vt:lpstr>
      <vt:lpstr>The road to success is knowing your strengths and developing them.</vt:lpstr>
      <vt:lpstr>Growth Thrives in the Right Environments A growth environment is a place where…</vt:lpstr>
      <vt:lpstr>Reflection</vt:lpstr>
      <vt:lpstr>How My Growth Affects Me</vt:lpstr>
      <vt:lpstr>Growth Requires Time</vt:lpstr>
      <vt:lpstr>Benefits of Growth…</vt:lpstr>
      <vt:lpstr>REFLECTION:</vt:lpstr>
    </vt:vector>
  </TitlesOfParts>
  <Company>FHSD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</dc:title>
  <dc:creator>BRZYCKI, KASEY</dc:creator>
  <cp:lastModifiedBy>Lorna</cp:lastModifiedBy>
  <cp:revision>25</cp:revision>
  <dcterms:created xsi:type="dcterms:W3CDTF">2020-03-21T18:16:05Z</dcterms:created>
  <dcterms:modified xsi:type="dcterms:W3CDTF">2020-03-31T16:18:52Z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0x0101003C0D71A42E3A484CB33BDD31245C2699</vt:lpwstr>
  </property>
</Properties>
</file>