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66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FD31CF-8110-4EB9-A82A-4186809B4685}" v="14" dt="2020-03-31T12:48:45.5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182" autoAdjust="0"/>
  </p:normalViewPr>
  <p:slideViewPr>
    <p:cSldViewPr snapToGrid="0">
      <p:cViewPr>
        <p:scale>
          <a:sx n="54" d="100"/>
          <a:sy n="54" d="100"/>
        </p:scale>
        <p:origin x="-384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tts, Gina" userId="bfa6c428-973b-4b1a-a9ae-4a18ba330240" providerId="ADAL" clId="{55FD31CF-8110-4EB9-A82A-4186809B4685}"/>
    <pc:docChg chg="undo custSel modSld sldOrd">
      <pc:chgData name="Watts, Gina" userId="bfa6c428-973b-4b1a-a9ae-4a18ba330240" providerId="ADAL" clId="{55FD31CF-8110-4EB9-A82A-4186809B4685}" dt="2020-03-31T12:50:14.191" v="46" actId="20577"/>
      <pc:docMkLst>
        <pc:docMk/>
      </pc:docMkLst>
      <pc:sldChg chg="addSp delSp modSp setBg">
        <pc:chgData name="Watts, Gina" userId="bfa6c428-973b-4b1a-a9ae-4a18ba330240" providerId="ADAL" clId="{55FD31CF-8110-4EB9-A82A-4186809B4685}" dt="2020-03-31T02:37:05.951" v="38"/>
        <pc:sldMkLst>
          <pc:docMk/>
          <pc:sldMk cId="2747026685" sldId="256"/>
        </pc:sldMkLst>
        <pc:spChg chg="mod">
          <ac:chgData name="Watts, Gina" userId="bfa6c428-973b-4b1a-a9ae-4a18ba330240" providerId="ADAL" clId="{55FD31CF-8110-4EB9-A82A-4186809B4685}" dt="2020-03-31T02:36:23.496" v="29" actId="207"/>
          <ac:spMkLst>
            <pc:docMk/>
            <pc:sldMk cId="2747026685" sldId="256"/>
            <ac:spMk id="2" creationId="{00000000-0000-0000-0000-000000000000}"/>
          </ac:spMkLst>
        </pc:spChg>
        <pc:spChg chg="mod">
          <ac:chgData name="Watts, Gina" userId="bfa6c428-973b-4b1a-a9ae-4a18ba330240" providerId="ADAL" clId="{55FD31CF-8110-4EB9-A82A-4186809B4685}" dt="2020-03-31T02:37:05.409" v="37" actId="1076"/>
          <ac:spMkLst>
            <pc:docMk/>
            <pc:sldMk cId="2747026685" sldId="256"/>
            <ac:spMk id="3" creationId="{00000000-0000-0000-0000-000000000000}"/>
          </ac:spMkLst>
        </pc:spChg>
        <pc:spChg chg="add del">
          <ac:chgData name="Watts, Gina" userId="bfa6c428-973b-4b1a-a9ae-4a18ba330240" providerId="ADAL" clId="{55FD31CF-8110-4EB9-A82A-4186809B4685}" dt="2020-03-31T02:34:57.081" v="1"/>
          <ac:spMkLst>
            <pc:docMk/>
            <pc:sldMk cId="2747026685" sldId="256"/>
            <ac:spMk id="4" creationId="{1B47B0DB-3958-443D-95A7-F1547BA5721E}"/>
          </ac:spMkLst>
        </pc:spChg>
        <pc:spChg chg="add del">
          <ac:chgData name="Watts, Gina" userId="bfa6c428-973b-4b1a-a9ae-4a18ba330240" providerId="ADAL" clId="{55FD31CF-8110-4EB9-A82A-4186809B4685}" dt="2020-03-31T02:37:04.778" v="36"/>
          <ac:spMkLst>
            <pc:docMk/>
            <pc:sldMk cId="2747026685" sldId="256"/>
            <ac:spMk id="5" creationId="{6F40CB48-B76F-4866-BBF1-CE525E8968C8}"/>
          </ac:spMkLst>
        </pc:spChg>
      </pc:sldChg>
      <pc:sldChg chg="delSp modSp ord setBg">
        <pc:chgData name="Watts, Gina" userId="bfa6c428-973b-4b1a-a9ae-4a18ba330240" providerId="ADAL" clId="{55FD31CF-8110-4EB9-A82A-4186809B4685}" dt="2020-03-31T12:50:14.191" v="46" actId="20577"/>
        <pc:sldMkLst>
          <pc:docMk/>
          <pc:sldMk cId="628860569" sldId="266"/>
        </pc:sldMkLst>
        <pc:spChg chg="mod">
          <ac:chgData name="Watts, Gina" userId="bfa6c428-973b-4b1a-a9ae-4a18ba330240" providerId="ADAL" clId="{55FD31CF-8110-4EB9-A82A-4186809B4685}" dt="2020-03-31T12:50:14.191" v="46" actId="20577"/>
          <ac:spMkLst>
            <pc:docMk/>
            <pc:sldMk cId="628860569" sldId="266"/>
            <ac:spMk id="2" creationId="{EE427D57-CCEF-7248-913C-CAAF4BDBEF9E}"/>
          </ac:spMkLst>
        </pc:spChg>
        <pc:spChg chg="del">
          <ac:chgData name="Watts, Gina" userId="bfa6c428-973b-4b1a-a9ae-4a18ba330240" providerId="ADAL" clId="{55FD31CF-8110-4EB9-A82A-4186809B4685}" dt="2020-03-31T02:35:45.283" v="2" actId="478"/>
          <ac:spMkLst>
            <pc:docMk/>
            <pc:sldMk cId="628860569" sldId="266"/>
            <ac:spMk id="3" creationId="{21DDF27C-B37B-BB46-BFFB-254C60B3A6C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Make good choices and practice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2 </a:t>
            </a:r>
            <a:r>
              <a:rPr lang="en-US" dirty="0" err="1"/>
              <a:t>iChoose</a:t>
            </a:r>
            <a:r>
              <a:rPr lang="en-US" dirty="0"/>
              <a:t>:  Discuss the gift of choice.  Why is choice a gift?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89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page 3 in </a:t>
            </a:r>
            <a:r>
              <a:rPr lang="en-US" dirty="0" err="1"/>
              <a:t>iChoose</a:t>
            </a:r>
            <a:r>
              <a:rPr lang="en-US" dirty="0"/>
              <a:t>.  Talk about the impact of NOT making a choice and allowing someone</a:t>
            </a:r>
            <a:r>
              <a:rPr lang="en-US" baseline="0" dirty="0"/>
              <a:t> else to choose for you.  </a:t>
            </a:r>
          </a:p>
          <a:p>
            <a:r>
              <a:rPr lang="en-US" baseline="0" dirty="0"/>
              <a:t>Share a time you made a poor choice.  We all make the wrong choices, BUT we can change this!  Choices can be changed!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95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iChoose</a:t>
            </a:r>
            <a:r>
              <a:rPr lang="en-US" dirty="0"/>
              <a:t> page 5.  Have youth discuss what are some choices</a:t>
            </a:r>
            <a:r>
              <a:rPr lang="en-US" baseline="0" dirty="0"/>
              <a:t> they just made and share.  If they have a journal, have them list 3 different ways the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33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7  Tell story on page 7 of </a:t>
            </a:r>
            <a:r>
              <a:rPr lang="en-US" dirty="0" err="1"/>
              <a:t>iChoose</a:t>
            </a:r>
            <a:r>
              <a:rPr lang="en-US" dirty="0"/>
              <a:t>.</a:t>
            </a:r>
            <a:r>
              <a:rPr lang="en-US" baseline="0" dirty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65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iChoose</a:t>
            </a:r>
            <a:r>
              <a:rPr lang="en-US" dirty="0"/>
              <a:t> pg. 8  Discuss the meaning of the three</a:t>
            </a:r>
            <a:r>
              <a:rPr lang="en-US" baseline="0" dirty="0"/>
              <a:t> bullet points.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22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Take time to review and don’t be afraid</a:t>
            </a:r>
            <a:r>
              <a:rPr lang="en-US" baseline="0" dirty="0"/>
              <a:t> to share the new choices you are going to make!  Be real and authentic and share your age appropriate stories with them!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86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16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80257"/>
            <a:ext cx="9144000" cy="235636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GYI Virtual Session </a:t>
            </a:r>
            <a:r>
              <a:rPr lang="en-US" dirty="0" smtClean="0">
                <a:solidFill>
                  <a:schemeClr val="bg1"/>
                </a:solidFill>
              </a:rPr>
              <a:t>1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Choices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Let’s Reflect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Choice can I make today that will have a positive impact on others?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what areas do I need to improve?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Challenge:  What is one daily choice that I can make that will have a positive impact on my friends and family?</a:t>
            </a:r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481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01577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Remember… Choice is a Gift!</a:t>
            </a:r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576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66443"/>
            <a:ext cx="9144000" cy="2387600"/>
          </a:xfrm>
        </p:spPr>
        <p:txBody>
          <a:bodyPr/>
          <a:lstStyle/>
          <a:p>
            <a:r>
              <a:rPr lang="en-US" dirty="0"/>
              <a:t>Choices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7809" y="3602038"/>
            <a:ext cx="9612649" cy="165576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“One of the greatest gifts you will ever receive is the </a:t>
            </a:r>
            <a:r>
              <a:rPr lang="en-US" dirty="0" smtClean="0"/>
              <a:t>gift </a:t>
            </a:r>
            <a:r>
              <a:rPr lang="en-US" dirty="0"/>
              <a:t>to make choices.”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sz="1800" i="1" dirty="0"/>
              <a:t>John C. Maxwell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is a Gift</a:t>
            </a:r>
            <a:br>
              <a:rPr lang="en-US" dirty="0"/>
            </a:br>
            <a:r>
              <a:rPr lang="en-US" sz="3200" dirty="0"/>
              <a:t>What are the benefits of choice?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have freedom</a:t>
            </a:r>
          </a:p>
          <a:p>
            <a:r>
              <a:rPr lang="en-US" dirty="0"/>
              <a:t>YOU are in control of your life</a:t>
            </a:r>
          </a:p>
          <a:p>
            <a:r>
              <a:rPr lang="en-US" dirty="0"/>
              <a:t>YOU have the ability to make your life better</a:t>
            </a:r>
          </a:p>
          <a:p>
            <a:r>
              <a:rPr lang="en-US" dirty="0"/>
              <a:t>YOU have the possibility to reach your potential</a:t>
            </a:r>
          </a:p>
          <a:p>
            <a:r>
              <a:rPr lang="en-US" dirty="0"/>
              <a:t>YOU can change the direction of your life</a:t>
            </a:r>
          </a:p>
          <a:p>
            <a:pPr marL="0" indent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3600" i="1" dirty="0"/>
              <a:t>Value choice as a gift!</a:t>
            </a:r>
          </a:p>
          <a:p>
            <a:pPr marL="0" indent="0">
              <a:buNone/>
            </a:pPr>
            <a:r>
              <a:rPr lang="en-US" i="1" dirty="0" smtClean="0"/>
              <a:t>Thinking </a:t>
            </a:r>
            <a:r>
              <a:rPr lang="en-US" i="1" dirty="0"/>
              <a:t>Point:  Which benefit is most important to you?</a:t>
            </a:r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470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Begins with No Choices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areas of our life we have no choices.  What are some of those areas?</a:t>
            </a:r>
          </a:p>
          <a:p>
            <a:endParaRPr lang="en-US" dirty="0"/>
          </a:p>
          <a:p>
            <a:r>
              <a:rPr lang="en-US" dirty="0"/>
              <a:t>Since life begins with no choices, life doesn’t begin equally for all people.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QUESTIONS: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dirty="0"/>
              <a:t>happens if others are ahead of you in the beginning of life?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How </a:t>
            </a:r>
            <a:r>
              <a:rPr lang="en-US" dirty="0"/>
              <a:t>will you catch up?</a:t>
            </a:r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20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8509" y="521509"/>
            <a:ext cx="9144000" cy="2401599"/>
          </a:xfrm>
        </p:spPr>
        <p:txBody>
          <a:bodyPr>
            <a:normAutofit/>
          </a:bodyPr>
          <a:lstStyle/>
          <a:p>
            <a:r>
              <a:rPr lang="en-US" sz="5400" dirty="0"/>
              <a:t>As Age Increases,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The </a:t>
            </a:r>
            <a:r>
              <a:rPr lang="en-US" sz="5400" dirty="0"/>
              <a:t>Gift of Choice Increases</a:t>
            </a:r>
            <a:r>
              <a:rPr lang="en-US" dirty="0"/>
              <a:t/>
            </a:r>
            <a:br>
              <a:rPr lang="en-US" dirty="0"/>
            </a:br>
            <a:r>
              <a:rPr lang="en-US" sz="2000" i="1" dirty="0"/>
              <a:t/>
            </a:r>
            <a:br>
              <a:rPr lang="en-US" sz="2000" i="1" dirty="0"/>
            </a:br>
            <a:r>
              <a:rPr lang="en-US" sz="2000" i="1" dirty="0"/>
              <a:t>“Though you cannot go back and make a brand new start, my friend, anyone can start from now, and make a brand new end.”  </a:t>
            </a:r>
            <a:r>
              <a:rPr lang="en-US" sz="2000" dirty="0"/>
              <a:t>James R. Sherman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653309" y="3112477"/>
            <a:ext cx="9144000" cy="3297562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Choices give everyone the possibility to “catch up” with others.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No choice is a choice!  Choosing not to choose is to let someone else make that choice for you.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What happens when YOU do not make a choice?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Discussion</a:t>
            </a:r>
            <a:r>
              <a:rPr lang="en-US" dirty="0"/>
              <a:t>:  </a:t>
            </a:r>
            <a:r>
              <a:rPr lang="en-US" i="1" dirty="0"/>
              <a:t>What choice can I make today that I couldn’t make yesterday?   </a:t>
            </a:r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728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Value of making Good Choices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i="1" dirty="0"/>
              <a:t>“There is a choice you have to make in everything you do.  So keep in mind that in the end, the </a:t>
            </a:r>
            <a:r>
              <a:rPr lang="en-US" i="1" dirty="0" smtClean="0"/>
              <a:t>choices </a:t>
            </a:r>
            <a:r>
              <a:rPr lang="en-US" i="1" dirty="0"/>
              <a:t>you make , makes you. “ </a:t>
            </a:r>
            <a:r>
              <a:rPr lang="en-US" dirty="0"/>
              <a:t> </a:t>
            </a:r>
          </a:p>
          <a:p>
            <a:pPr marL="0" indent="0" algn="ctr">
              <a:buNone/>
            </a:pPr>
            <a:r>
              <a:rPr lang="en-US" sz="2400" dirty="0"/>
              <a:t>John Wooden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i="1" dirty="0"/>
              <a:t>Everything in your life is a reflection of the choices you have made.</a:t>
            </a:r>
          </a:p>
          <a:p>
            <a:pPr marL="0" indent="0" algn="ctr">
              <a:buNone/>
            </a:pPr>
            <a:endParaRPr lang="en-US" i="1" dirty="0"/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448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51514"/>
          </a:xfrm>
        </p:spPr>
        <p:txBody>
          <a:bodyPr/>
          <a:lstStyle/>
          <a:p>
            <a:pPr algn="ctr"/>
            <a:r>
              <a:rPr lang="en-US" dirty="0"/>
              <a:t>Today I Will Make Good Choices that Positively Affect Me.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~ CHALLENGE ~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516643"/>
            <a:ext cx="10515600" cy="2921739"/>
          </a:xfrm>
        </p:spPr>
        <p:txBody>
          <a:bodyPr>
            <a:normAutofit/>
          </a:bodyPr>
          <a:lstStyle/>
          <a:p>
            <a:r>
              <a:rPr lang="en-US" sz="3600" dirty="0"/>
              <a:t>What choice can I make today that will have a positive impact on my life?</a:t>
            </a:r>
          </a:p>
          <a:p>
            <a:endParaRPr lang="en-US" sz="3600" dirty="0"/>
          </a:p>
          <a:p>
            <a:r>
              <a:rPr lang="en-US" sz="3600" dirty="0"/>
              <a:t>What are three ways you can reinforce the choice you just made?</a:t>
            </a:r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265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Choices are the Best Way to Change Your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/>
              <a:t>Start with Yourself!!</a:t>
            </a:r>
          </a:p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r>
              <a:rPr lang="en-US" sz="4400" dirty="0"/>
              <a:t>If YOU get better, YOUR life will get better!</a:t>
            </a:r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506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131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Making Good Choices </a:t>
            </a:r>
            <a:r>
              <a:rPr lang="en-US" dirty="0" smtClean="0"/>
              <a:t>Benefits </a:t>
            </a:r>
            <a:r>
              <a:rPr lang="en-US" dirty="0" smtClean="0"/>
              <a:t>Others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Every </a:t>
            </a:r>
            <a:r>
              <a:rPr lang="en-US" sz="3600" dirty="0"/>
              <a:t>day I choose to…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41100"/>
            <a:ext cx="10515600" cy="3467333"/>
          </a:xfrm>
        </p:spPr>
        <p:txBody>
          <a:bodyPr>
            <a:normAutofit/>
          </a:bodyPr>
          <a:lstStyle/>
          <a:p>
            <a:r>
              <a:rPr lang="en-US" sz="4800" dirty="0"/>
              <a:t>Value People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4800" dirty="0"/>
              <a:t>Make Myself More Valuable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4800" dirty="0"/>
              <a:t>Do Things that Other People Value</a:t>
            </a:r>
          </a:p>
        </p:txBody>
      </p:sp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036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http://schemas.openxmlformats.org/package/2006/metadata/core-properties"/>
    <ds:schemaRef ds:uri="e65eec04-3065-4bab-ae08-6eaaed6d2d5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903</TotalTime>
  <Words>567</Words>
  <Application>Microsoft Office PowerPoint</Application>
  <PresentationFormat>Custom</PresentationFormat>
  <Paragraphs>71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GYI Virtual Session 1 Choices</vt:lpstr>
      <vt:lpstr>Choices </vt:lpstr>
      <vt:lpstr>Choice is a Gift What are the benefits of choice?</vt:lpstr>
      <vt:lpstr>Life Begins with No Choices</vt:lpstr>
      <vt:lpstr>As Age Increases,  The Gift of Choice Increases  “Though you cannot go back and make a brand new start, my friend, anyone can start from now, and make a brand new end.”  James R. Sherman</vt:lpstr>
      <vt:lpstr>The Value of making Good Choices</vt:lpstr>
      <vt:lpstr>Today I Will Make Good Choices that Positively Affect Me.  ~ CHALLENGE ~</vt:lpstr>
      <vt:lpstr>Choices are the Best Way to Change Your Life</vt:lpstr>
      <vt:lpstr>Making Good Choices Benefits Others  Every day I choose to…</vt:lpstr>
      <vt:lpstr>Let’s Reflect</vt:lpstr>
      <vt:lpstr>Remember… Choice is a Gift!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Lorna</cp:lastModifiedBy>
  <cp:revision>28</cp:revision>
  <dcterms:created xsi:type="dcterms:W3CDTF">2020-03-20T18:21:24Z</dcterms:created>
  <dcterms:modified xsi:type="dcterms:W3CDTF">2020-03-31T16:24:32Z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