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66" r:id="rId5"/>
    <p:sldId id="256" r:id="rId6"/>
    <p:sldId id="267" r:id="rId7"/>
    <p:sldId id="268" r:id="rId8"/>
    <p:sldId id="270" r:id="rId9"/>
    <p:sldId id="269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86190" autoAdjust="0"/>
  </p:normalViewPr>
  <p:slideViewPr>
    <p:cSldViewPr snapToGrid="0">
      <p:cViewPr>
        <p:scale>
          <a:sx n="61" d="100"/>
          <a:sy n="61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light your candle of influence for yourself and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light your candle of influence for yourself and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5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light your candle of influence for yourself and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light your candle of influence for yourself and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13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light your candle of influence for yourself and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79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light your candle of influence for yourself and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61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8881"/>
            <a:ext cx="9144000" cy="2356360"/>
          </a:xfrm>
        </p:spPr>
        <p:txBody>
          <a:bodyPr anchor="ctr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GYI Virtual Session 16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Influence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Influence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“Your life is significant when you influence others in a positive way.”</a:t>
            </a:r>
          </a:p>
          <a:p>
            <a:endParaRPr lang="en-US" dirty="0"/>
          </a:p>
          <a:p>
            <a:r>
              <a:rPr lang="en-US" i="1" dirty="0"/>
              <a:t>John C. Maxwell</a:t>
            </a:r>
          </a:p>
        </p:txBody>
      </p:sp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Influence is a Choice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639649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sz="4000" dirty="0"/>
              <a:t>Influence is like a candle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You hold the candle of influence in your hand</a:t>
            </a:r>
          </a:p>
          <a:p>
            <a:pPr marL="0" indent="0">
              <a:spcAft>
                <a:spcPts val="600"/>
              </a:spcAft>
              <a:buNone/>
            </a:pPr>
            <a:endParaRPr lang="en-US" sz="32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3200" dirty="0"/>
              <a:t>Who lit their candle for you?</a:t>
            </a:r>
          </a:p>
          <a:p>
            <a:pPr lvl="1">
              <a:spcAft>
                <a:spcPts val="600"/>
              </a:spcAft>
            </a:pPr>
            <a:r>
              <a:rPr lang="en-US" sz="3200" dirty="0"/>
              <a:t>A teacher who helped you in school</a:t>
            </a:r>
          </a:p>
          <a:p>
            <a:pPr lvl="1">
              <a:spcAft>
                <a:spcPts val="600"/>
              </a:spcAft>
            </a:pPr>
            <a:r>
              <a:rPr lang="en-US" sz="3200" dirty="0"/>
              <a:t>A person who makes you feel special</a:t>
            </a:r>
          </a:p>
          <a:p>
            <a:pPr lvl="1">
              <a:spcAft>
                <a:spcPts val="600"/>
              </a:spcAft>
            </a:pPr>
            <a:r>
              <a:rPr lang="en-US" sz="3200" dirty="0"/>
              <a:t>Someone who helped you during a difficult time</a:t>
            </a:r>
          </a:p>
          <a:p>
            <a:pPr lvl="1">
              <a:spcAft>
                <a:spcPts val="600"/>
              </a:spcAft>
            </a:pPr>
            <a:r>
              <a:rPr lang="en-US" sz="3200" dirty="0"/>
              <a:t>A person you enjoy spending time with</a:t>
            </a:r>
          </a:p>
        </p:txBody>
      </p:sp>
    </p:spTree>
    <p:extLst>
      <p:ext uri="{BB962C8B-B14F-4D97-AF65-F5344CB8AC3E}">
        <p14:creationId xmlns:p14="http://schemas.microsoft.com/office/powerpoint/2010/main" val="221837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627345-589A-7740-9371-D323F13D2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4288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You light your candle when…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5863776-FDFF-9648-B9A0-5489E8965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6661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4200" dirty="0"/>
              <a:t>You care for others</a:t>
            </a:r>
          </a:p>
          <a:p>
            <a:pPr>
              <a:lnSpc>
                <a:spcPct val="120000"/>
              </a:lnSpc>
            </a:pPr>
            <a:r>
              <a:rPr lang="en-US" sz="4200" dirty="0"/>
              <a:t>You help others</a:t>
            </a:r>
          </a:p>
          <a:p>
            <a:pPr marL="0" indent="0">
              <a:lnSpc>
                <a:spcPct val="120000"/>
              </a:lnSpc>
              <a:buNone/>
            </a:pPr>
            <a:endParaRPr lang="en-US" sz="42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100" dirty="0" smtClean="0"/>
              <a:t>QUESTIONS: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4100" dirty="0" smtClean="0"/>
              <a:t>When </a:t>
            </a:r>
            <a:r>
              <a:rPr lang="en-US" sz="4100" dirty="0"/>
              <a:t>people are with you, do they leave better and happier?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4100" dirty="0"/>
              <a:t>How do you help them leave better and happier?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4100" dirty="0"/>
              <a:t>Who will you light your candle of influence for today?  How will you do it?</a:t>
            </a:r>
          </a:p>
        </p:txBody>
      </p:sp>
    </p:spTree>
    <p:extLst>
      <p:ext uri="{BB962C8B-B14F-4D97-AF65-F5344CB8AC3E}">
        <p14:creationId xmlns:p14="http://schemas.microsoft.com/office/powerpoint/2010/main" val="3304932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Today I will make sure my candle is lit.</a:t>
            </a:r>
          </a:p>
        </p:txBody>
      </p:sp>
    </p:spTree>
    <p:extLst>
      <p:ext uri="{BB962C8B-B14F-4D97-AF65-F5344CB8AC3E}">
        <p14:creationId xmlns:p14="http://schemas.microsoft.com/office/powerpoint/2010/main" val="2645463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light your candle when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407179"/>
            <a:ext cx="10515600" cy="4878750"/>
          </a:xfrm>
        </p:spPr>
        <p:txBody>
          <a:bodyPr>
            <a:normAutofit fontScale="77500" lnSpcReduction="20000"/>
          </a:bodyPr>
          <a:lstStyle/>
          <a:p>
            <a:pPr marL="14288" lvl="1" indent="0" algn="ctr">
              <a:spcAft>
                <a:spcPts val="600"/>
              </a:spcAft>
              <a:buNone/>
            </a:pPr>
            <a:r>
              <a:rPr lang="en-US" sz="4000" i="1" dirty="0"/>
              <a:t>“Our chief want in life is someone to inspire us to be what we know we could be.”</a:t>
            </a:r>
          </a:p>
          <a:p>
            <a:pPr marL="14288" lvl="1" indent="0" algn="ctr">
              <a:spcAft>
                <a:spcPts val="600"/>
              </a:spcAft>
              <a:buNone/>
            </a:pPr>
            <a:r>
              <a:rPr lang="en-US" sz="2900" dirty="0"/>
              <a:t>Ralph Waldo Emerson</a:t>
            </a:r>
          </a:p>
          <a:p>
            <a:pPr marL="14288" lvl="1" indent="0" algn="ctr">
              <a:spcAft>
                <a:spcPts val="600"/>
              </a:spcAft>
              <a:buNone/>
            </a:pPr>
            <a:endParaRPr lang="en-US" sz="2800" dirty="0"/>
          </a:p>
          <a:p>
            <a:pPr marL="471488" lvl="1" indent="-457200">
              <a:spcAft>
                <a:spcPts val="600"/>
              </a:spcAft>
            </a:pPr>
            <a:r>
              <a:rPr lang="en-US" sz="4000" dirty="0"/>
              <a:t>You learn to live good values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4000" dirty="0"/>
              <a:t>Your values reflect the kind of influence you have on others</a:t>
            </a:r>
          </a:p>
          <a:p>
            <a:pPr marL="14288" lvl="1" indent="0">
              <a:spcAft>
                <a:spcPts val="600"/>
              </a:spcAft>
              <a:buNone/>
            </a:pPr>
            <a:endParaRPr lang="en-US" sz="3400" dirty="0"/>
          </a:p>
          <a:p>
            <a:pPr marL="14288" lvl="1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800" dirty="0"/>
              <a:t>QUESTION: </a:t>
            </a:r>
            <a:endParaRPr lang="en-US" sz="2800" dirty="0" smtClean="0"/>
          </a:p>
          <a:p>
            <a:pPr marL="14288" lvl="1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800" dirty="0" smtClean="0"/>
              <a:t>Out </a:t>
            </a:r>
            <a:r>
              <a:rPr lang="en-US" sz="2800" dirty="0"/>
              <a:t>of all the values you learned about, what is the most important one to you?  Why?</a:t>
            </a:r>
          </a:p>
          <a:p>
            <a:pPr marL="14288" lvl="1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800" dirty="0"/>
              <a:t>Which value do you need to work on the most?  Why?</a:t>
            </a:r>
          </a:p>
          <a:p>
            <a:pPr marL="14288" lvl="1" indent="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sz="2800" dirty="0"/>
              <a:t>What value will you practice that will add the most value to others?</a:t>
            </a:r>
          </a:p>
        </p:txBody>
      </p:sp>
    </p:spTree>
    <p:extLst>
      <p:ext uri="{BB962C8B-B14F-4D97-AF65-F5344CB8AC3E}">
        <p14:creationId xmlns:p14="http://schemas.microsoft.com/office/powerpoint/2010/main" val="4018344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67EB7C70-6A48-5C47-B339-332826D4C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Today I will influence others with the values I have learned and now live.</a:t>
            </a:r>
          </a:p>
        </p:txBody>
      </p:sp>
    </p:spTree>
    <p:extLst>
      <p:ext uri="{BB962C8B-B14F-4D97-AF65-F5344CB8AC3E}">
        <p14:creationId xmlns:p14="http://schemas.microsoft.com/office/powerpoint/2010/main" val="3107650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e65eec04-3065-4bab-ae08-6eaaed6d2d5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1715</TotalTime>
  <Words>334</Words>
  <Application>Microsoft Office PowerPoint</Application>
  <PresentationFormat>Custom</PresentationFormat>
  <Paragraphs>47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GYI Virtual Session 16 Influence </vt:lpstr>
      <vt:lpstr>Influence</vt:lpstr>
      <vt:lpstr>Influence is a Choice</vt:lpstr>
      <vt:lpstr>You light your candle when…</vt:lpstr>
      <vt:lpstr>    Today I will make sure my candle is lit.</vt:lpstr>
      <vt:lpstr>You light your candle when…</vt:lpstr>
      <vt:lpstr>Today I will influence others with the values I have learned and now live.</vt:lpstr>
    </vt:vector>
  </TitlesOfParts>
  <Company>FHSD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Lorna</cp:lastModifiedBy>
  <cp:revision>64</cp:revision>
  <dcterms:created xsi:type="dcterms:W3CDTF">2020-03-20T18:21:24Z</dcterms:created>
  <dcterms:modified xsi:type="dcterms:W3CDTF">2020-04-08T18:39:27Z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