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66" r:id="rId5"/>
    <p:sldId id="256" r:id="rId6"/>
    <p:sldId id="267" r:id="rId7"/>
    <p:sldId id="268" r:id="rId8"/>
    <p:sldId id="270" r:id="rId9"/>
    <p:sldId id="269" r:id="rId10"/>
    <p:sldId id="271" r:id="rId11"/>
    <p:sldId id="272" r:id="rId12"/>
    <p:sldId id="27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86190" autoAdjust="0"/>
  </p:normalViewPr>
  <p:slideViewPr>
    <p:cSldViewPr snapToGrid="0">
      <p:cViewPr>
        <p:scale>
          <a:sx n="61" d="100"/>
          <a:sy n="61" d="100"/>
        </p:scale>
        <p:origin x="-10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43B7A-7136-4FCD-B18B-37CF0B649CD9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FDEAC-5EA7-435C-9C65-C2EC44C2D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19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be self-disciplined so you can climb the mountain of your dreams.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15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be self-disciplined so you can climb the mountain of your dreams.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152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be self-disciplined so you can climb the mountain of your dreams.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91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be self-disciplined so you can climb the mountain of your dreams.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013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be self-disciplined so you can climb the mountain of your dreams.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779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be self-disciplined so you can climb the mountain of your dreams.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939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be self-disciplined so you can climb the mountain of your dreams.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4619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be self-disciplined so you can climb the mountain of your dreams.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821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8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1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9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14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15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36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943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563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03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057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22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11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E427D57-CCEF-7248-913C-CAAF4BDBEF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08881"/>
            <a:ext cx="9144000" cy="2356360"/>
          </a:xfrm>
        </p:spPr>
        <p:txBody>
          <a:bodyPr anchor="ctr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GYI Virtual Session 14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Self-Discipline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F0CA63F2-3338-444C-807D-6864D29833DD}"/>
              </a:ext>
            </a:extLst>
          </p:cNvPr>
          <p:cNvSpPr/>
          <p:nvPr/>
        </p:nvSpPr>
        <p:spPr>
          <a:xfrm>
            <a:off x="0" y="3990113"/>
            <a:ext cx="12192000" cy="2867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9381" y="4362154"/>
            <a:ext cx="3560619" cy="1791299"/>
          </a:xfrm>
          <a:prstGeom prst="rect">
            <a:avLst/>
          </a:prstGeom>
        </p:spPr>
      </p:pic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569677"/>
            <a:ext cx="12192000" cy="420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8860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Self-Discipline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“Your level of success will be determined by your level of self-discipline.”</a:t>
            </a:r>
          </a:p>
          <a:p>
            <a:endParaRPr lang="en-US" dirty="0"/>
          </a:p>
          <a:p>
            <a:r>
              <a:rPr lang="en-US" i="1" dirty="0"/>
              <a:t>John C. Maxwell</a:t>
            </a:r>
          </a:p>
        </p:txBody>
      </p:sp>
    </p:spTree>
    <p:extLst>
      <p:ext uri="{BB962C8B-B14F-4D97-AF65-F5344CB8AC3E}">
        <p14:creationId xmlns:p14="http://schemas.microsoft.com/office/powerpoint/2010/main" val="2747026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Self-Discipline is a Choice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838200" y="1422677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600"/>
              </a:spcAft>
            </a:pPr>
            <a:r>
              <a:rPr lang="en-US" sz="4000" dirty="0"/>
              <a:t>Everything worthwhile is uphill.  EVERYTHING</a:t>
            </a:r>
          </a:p>
          <a:p>
            <a:pPr>
              <a:spcAft>
                <a:spcPts val="600"/>
              </a:spcAft>
            </a:pPr>
            <a:r>
              <a:rPr lang="en-US" sz="4000" dirty="0"/>
              <a:t>Most people have uphill hopes with downhill habits</a:t>
            </a:r>
          </a:p>
          <a:p>
            <a:pPr>
              <a:spcAft>
                <a:spcPts val="600"/>
              </a:spcAft>
            </a:pPr>
            <a:r>
              <a:rPr lang="en-US" sz="4000" dirty="0"/>
              <a:t>The achievement of a dream only comes through activating a dream</a:t>
            </a:r>
          </a:p>
          <a:p>
            <a:pPr>
              <a:spcAft>
                <a:spcPts val="600"/>
              </a:spcAft>
            </a:pPr>
            <a:r>
              <a:rPr lang="en-US" sz="4000" dirty="0"/>
              <a:t>The dream is filled with inspiration</a:t>
            </a:r>
          </a:p>
          <a:p>
            <a:pPr>
              <a:spcAft>
                <a:spcPts val="600"/>
              </a:spcAft>
            </a:pPr>
            <a:r>
              <a:rPr lang="en-US" sz="4000" dirty="0"/>
              <a:t>The dream journey requires self-discipline</a:t>
            </a:r>
          </a:p>
          <a:p>
            <a:pPr marL="0" indent="0">
              <a:spcAft>
                <a:spcPts val="600"/>
              </a:spcAft>
              <a:buNone/>
            </a:pPr>
            <a:endParaRPr lang="en-US" sz="400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4000" dirty="0" smtClean="0"/>
              <a:t>QUESTION: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4000" dirty="0" smtClean="0"/>
              <a:t>What </a:t>
            </a:r>
            <a:r>
              <a:rPr lang="en-US" sz="4000" dirty="0"/>
              <a:t>is one thing you can do to activate your dream?</a:t>
            </a:r>
          </a:p>
        </p:txBody>
      </p:sp>
    </p:spTree>
    <p:extLst>
      <p:ext uri="{BB962C8B-B14F-4D97-AF65-F5344CB8AC3E}">
        <p14:creationId xmlns:p14="http://schemas.microsoft.com/office/powerpoint/2010/main" val="2218373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4A627345-589A-7740-9371-D323F13D2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922" y="441778"/>
            <a:ext cx="10826858" cy="1325563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>“</a:t>
            </a:r>
            <a:r>
              <a:rPr lang="en-US" sz="2800" i="1" dirty="0"/>
              <a:t>The right thing to do and the hard thing to do are often the same thing.”</a:t>
            </a:r>
            <a:r>
              <a:rPr lang="en-US" sz="3100" i="1" dirty="0"/>
              <a:t/>
            </a:r>
            <a:br>
              <a:rPr lang="en-US" sz="3100" i="1" dirty="0"/>
            </a:br>
            <a:r>
              <a:rPr lang="en-US" sz="2200" dirty="0"/>
              <a:t>John C. Maxwell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5863776-FDFF-9648-B9A0-5489E8965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63633"/>
            <a:ext cx="10515600" cy="4100401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Your life today is essential the sum of your habits</a:t>
            </a:r>
          </a:p>
          <a:p>
            <a:pPr>
              <a:lnSpc>
                <a:spcPct val="110000"/>
              </a:lnSpc>
            </a:pPr>
            <a:r>
              <a:rPr lang="en-US" dirty="0"/>
              <a:t>What you repeatedly choose to do ultimately forms the person you are, the things you believe, the success you will have, and the personality that you portray</a:t>
            </a:r>
          </a:p>
          <a:p>
            <a:pPr>
              <a:lnSpc>
                <a:spcPct val="110000"/>
              </a:lnSpc>
            </a:pPr>
            <a:r>
              <a:rPr lang="en-US" dirty="0"/>
              <a:t>Decide to not stay where you are</a:t>
            </a:r>
          </a:p>
          <a:p>
            <a:pPr>
              <a:lnSpc>
                <a:spcPct val="120000"/>
              </a:lnSpc>
            </a:pPr>
            <a:r>
              <a:rPr lang="en-US" dirty="0"/>
              <a:t>Change your habits</a:t>
            </a:r>
          </a:p>
          <a:p>
            <a:pPr>
              <a:lnSpc>
                <a:spcPct val="120000"/>
              </a:lnSpc>
            </a:pPr>
            <a:r>
              <a:rPr lang="en-US" dirty="0"/>
              <a:t>Self-discipline reinforces uphill climbing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Reflection:  Your thinking determines your habits.  Changing how you think will begin to change your habits.</a:t>
            </a:r>
          </a:p>
        </p:txBody>
      </p:sp>
    </p:spTree>
    <p:extLst>
      <p:ext uri="{BB962C8B-B14F-4D97-AF65-F5344CB8AC3E}">
        <p14:creationId xmlns:p14="http://schemas.microsoft.com/office/powerpoint/2010/main" val="3304932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1851" y="1539264"/>
            <a:ext cx="10515600" cy="2852737"/>
          </a:xfrm>
        </p:spPr>
        <p:txBody>
          <a:bodyPr>
            <a:noAutofit/>
          </a:bodyPr>
          <a:lstStyle/>
          <a:p>
            <a:pPr algn="ctr"/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dirty="0"/>
              <a:t/>
            </a:r>
            <a:br>
              <a:rPr lang="en-US" dirty="0"/>
            </a:br>
            <a:r>
              <a:rPr lang="en-US" sz="6600" i="1" dirty="0"/>
              <a:t>“You must learn a new way to think before you can master a new way to be.”</a:t>
            </a:r>
            <a:endParaRPr lang="en-US" sz="6600" dirty="0"/>
          </a:p>
        </p:txBody>
      </p:sp>
      <p:sp>
        <p:nvSpPr>
          <p:cNvPr id="5" name="Subtitle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>
              <a:spcAft>
                <a:spcPts val="600"/>
              </a:spcAft>
            </a:pPr>
            <a:r>
              <a:rPr lang="en-US" sz="3800" dirty="0">
                <a:solidFill>
                  <a:schemeClr val="tx1"/>
                </a:solidFill>
              </a:rPr>
              <a:t>Marianne Williamson</a:t>
            </a:r>
          </a:p>
        </p:txBody>
      </p:sp>
    </p:spTree>
    <p:extLst>
      <p:ext uri="{BB962C8B-B14F-4D97-AF65-F5344CB8AC3E}">
        <p14:creationId xmlns:p14="http://schemas.microsoft.com/office/powerpoint/2010/main" val="2645463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of Self-Discipline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838200" y="1453673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471488" lvl="1" indent="-457200">
              <a:spcAft>
                <a:spcPts val="600"/>
              </a:spcAft>
            </a:pPr>
            <a:r>
              <a:rPr lang="en-US" sz="3400" dirty="0"/>
              <a:t>Gives you control over your life</a:t>
            </a:r>
          </a:p>
          <a:p>
            <a:pPr marL="471488" lvl="1" indent="-457200">
              <a:spcAft>
                <a:spcPts val="600"/>
              </a:spcAft>
            </a:pPr>
            <a:r>
              <a:rPr lang="en-US" sz="3400" dirty="0"/>
              <a:t>Makes you an active contributor instead of passive observer</a:t>
            </a:r>
          </a:p>
          <a:p>
            <a:pPr marL="471488" lvl="1" indent="-457200">
              <a:spcAft>
                <a:spcPts val="600"/>
              </a:spcAft>
            </a:pPr>
            <a:r>
              <a:rPr lang="en-US" sz="3400" dirty="0"/>
              <a:t>Fuels you to continue climbing when others quit</a:t>
            </a:r>
          </a:p>
          <a:p>
            <a:pPr marL="471488" lvl="1" indent="-457200">
              <a:spcAft>
                <a:spcPts val="600"/>
              </a:spcAft>
            </a:pPr>
            <a:r>
              <a:rPr lang="en-US" sz="3400" dirty="0"/>
              <a:t>Releases you from the negative effects of undisciplined life</a:t>
            </a:r>
          </a:p>
          <a:p>
            <a:pPr marL="471488" lvl="1" indent="-457200">
              <a:spcAft>
                <a:spcPts val="600"/>
              </a:spcAft>
            </a:pPr>
            <a:r>
              <a:rPr lang="en-US" sz="3400" dirty="0"/>
              <a:t>Enables you to do your best in every situation</a:t>
            </a:r>
          </a:p>
          <a:p>
            <a:pPr marL="471488" lvl="1" indent="-457200">
              <a:spcAft>
                <a:spcPts val="600"/>
              </a:spcAft>
            </a:pPr>
            <a:r>
              <a:rPr lang="en-US" sz="3400" dirty="0"/>
              <a:t>Allows you to enjoy the satisfaction of getting things done</a:t>
            </a:r>
          </a:p>
          <a:p>
            <a:pPr marL="471488" lvl="1" indent="-457200">
              <a:spcAft>
                <a:spcPts val="600"/>
              </a:spcAft>
            </a:pPr>
            <a:r>
              <a:rPr lang="en-US" sz="3400" dirty="0"/>
              <a:t>Helps your actions to control your emotions</a:t>
            </a:r>
          </a:p>
          <a:p>
            <a:pPr marL="471488" lvl="1" indent="-457200">
              <a:spcAft>
                <a:spcPts val="600"/>
              </a:spcAft>
            </a:pPr>
            <a:r>
              <a:rPr lang="en-US" sz="3400" dirty="0"/>
              <a:t>Causes others to admire your disciplined lifestyle</a:t>
            </a:r>
          </a:p>
        </p:txBody>
      </p:sp>
    </p:spTree>
    <p:extLst>
      <p:ext uri="{BB962C8B-B14F-4D97-AF65-F5344CB8AC3E}">
        <p14:creationId xmlns:p14="http://schemas.microsoft.com/office/powerpoint/2010/main" val="4018344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84CEA9C3-0FC1-CF44-B7F7-9423148F0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508268"/>
            <a:ext cx="10515600" cy="2852737"/>
          </a:xfrm>
        </p:spPr>
        <p:txBody>
          <a:bodyPr/>
          <a:lstStyle/>
          <a:p>
            <a:pPr algn="ctr"/>
            <a:r>
              <a:rPr lang="en-US" dirty="0"/>
              <a:t>Today I have decided to be an uphill climber!</a:t>
            </a:r>
          </a:p>
        </p:txBody>
      </p:sp>
    </p:spTree>
    <p:extLst>
      <p:ext uri="{BB962C8B-B14F-4D97-AF65-F5344CB8AC3E}">
        <p14:creationId xmlns:p14="http://schemas.microsoft.com/office/powerpoint/2010/main" val="482643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84CEA9C3-0FC1-CF44-B7F7-9423148F0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Discipline Your Thinking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0ADA111-AC5B-2B4D-9C6C-975C9844A1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8653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If you think negative you will procrastinate</a:t>
            </a:r>
          </a:p>
          <a:p>
            <a:r>
              <a:rPr lang="en-US" dirty="0"/>
              <a:t>If you think positive you will take action</a:t>
            </a:r>
          </a:p>
          <a:p>
            <a:r>
              <a:rPr lang="en-US" dirty="0"/>
              <a:t>If you think life should be easy you will slide downhill</a:t>
            </a:r>
          </a:p>
          <a:p>
            <a:r>
              <a:rPr lang="en-US" dirty="0"/>
              <a:t>If you think life is difficult you will climb uphill</a:t>
            </a:r>
          </a:p>
          <a:p>
            <a:r>
              <a:rPr lang="en-US" dirty="0"/>
              <a:t>If you think you are not in control of your life, you will make excuses</a:t>
            </a:r>
          </a:p>
          <a:p>
            <a:r>
              <a:rPr lang="en-US" dirty="0"/>
              <a:t>If you think you are in control of your life, you will JUST DO IT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OUESTIONS: 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Which </a:t>
            </a:r>
            <a:r>
              <a:rPr lang="en-US" dirty="0"/>
              <a:t>thought do you have that creates a positive habit for you?</a:t>
            </a:r>
          </a:p>
          <a:p>
            <a:pPr marL="0" indent="0">
              <a:buNone/>
            </a:pPr>
            <a:r>
              <a:rPr lang="en-US" dirty="0"/>
              <a:t>Which thought do you have that creates a negative habit for you?</a:t>
            </a:r>
          </a:p>
        </p:txBody>
      </p:sp>
    </p:spTree>
    <p:extLst>
      <p:ext uri="{BB962C8B-B14F-4D97-AF65-F5344CB8AC3E}">
        <p14:creationId xmlns:p14="http://schemas.microsoft.com/office/powerpoint/2010/main" val="3107650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="" xmlns:a16="http://schemas.microsoft.com/office/drawing/2014/main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="" xmlns:a16="http://schemas.microsoft.com/office/drawing/2014/main" id="{BE6C841E-BE1C-354C-A837-2F77EF1B8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678746"/>
            <a:ext cx="10515600" cy="2852737"/>
          </a:xfrm>
        </p:spPr>
        <p:txBody>
          <a:bodyPr/>
          <a:lstStyle/>
          <a:p>
            <a:pPr algn="ctr"/>
            <a:r>
              <a:rPr lang="en-US" dirty="0"/>
              <a:t>Today I will climb uphill by thinking and acting for myself and for others.</a:t>
            </a:r>
          </a:p>
        </p:txBody>
      </p:sp>
    </p:spTree>
    <p:extLst>
      <p:ext uri="{BB962C8B-B14F-4D97-AF65-F5344CB8AC3E}">
        <p14:creationId xmlns:p14="http://schemas.microsoft.com/office/powerpoint/2010/main" val="262911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0D71A42E3A484CB33BDD31245C2699" ma:contentTypeVersion="13" ma:contentTypeDescription="Create a new document." ma:contentTypeScope="" ma:versionID="b1e75f13172c70d066a7cbcb9505334c">
  <xsd:schema xmlns:xsd="http://www.w3.org/2001/XMLSchema" xmlns:xs="http://www.w3.org/2001/XMLSchema" xmlns:p="http://schemas.microsoft.com/office/2006/metadata/properties" xmlns:ns3="f603bc31-b40c-477f-a7f2-1f1fb46cb446" xmlns:ns4="e65eec04-3065-4bab-ae08-6eaaed6d2d53" targetNamespace="http://schemas.microsoft.com/office/2006/metadata/properties" ma:root="true" ma:fieldsID="04e410a97a732122d8acae027ecb65e0" ns3:_="" ns4:_="">
    <xsd:import namespace="f603bc31-b40c-477f-a7f2-1f1fb46cb446"/>
    <xsd:import namespace="e65eec04-3065-4bab-ae08-6eaaed6d2d5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03bc31-b40c-477f-a7f2-1f1fb46cb4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5eec04-3065-4bab-ae08-6eaaed6d2d5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1C06B0-2CDD-4DCE-9130-4C47C214193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f603bc31-b40c-477f-a7f2-1f1fb46cb446"/>
    <ds:schemaRef ds:uri="e65eec04-3065-4bab-ae08-6eaaed6d2d5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714E4AA-9B96-4131-91B9-DB2FFBF6A0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C6DFCA-D030-45A1-9FED-9F1F3108B0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03bc31-b40c-477f-a7f2-1f1fb46cb446"/>
    <ds:schemaRef ds:uri="e65eec04-3065-4bab-ae08-6eaaed6d2d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1219</TotalTime>
  <Words>502</Words>
  <Application>Microsoft Office PowerPoint</Application>
  <PresentationFormat>Custom</PresentationFormat>
  <Paragraphs>62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GYI Virtual Session 14 Self-Discipline </vt:lpstr>
      <vt:lpstr>Self-Discipline</vt:lpstr>
      <vt:lpstr>Self-Discipline is a Choice</vt:lpstr>
      <vt:lpstr>“The right thing to do and the hard thing to do are often the same thing.” John C. Maxwell</vt:lpstr>
      <vt:lpstr>    “You must learn a new way to think before you can master a new way to be.”</vt:lpstr>
      <vt:lpstr>Benefits of Self-Discipline</vt:lpstr>
      <vt:lpstr>Today I have decided to be an uphill climber!</vt:lpstr>
      <vt:lpstr>Discipline Your Thinking</vt:lpstr>
      <vt:lpstr>Today I will climb uphill by thinking and acting for myself and for others.</vt:lpstr>
    </vt:vector>
  </TitlesOfParts>
  <Company>FHSD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Choices</dc:title>
  <dc:creator>BRZYCKI, KASEY</dc:creator>
  <cp:lastModifiedBy>Lorna</cp:lastModifiedBy>
  <cp:revision>55</cp:revision>
  <dcterms:created xsi:type="dcterms:W3CDTF">2020-03-20T18:21:24Z</dcterms:created>
  <dcterms:modified xsi:type="dcterms:W3CDTF">2020-04-08T18:27:03Z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0x0101003C0D71A42E3A484CB33BDD31245C2699</vt:lpwstr>
  </property>
</Properties>
</file>