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66" r:id="rId5"/>
    <p:sldId id="25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teachable so you can improve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teachable so you can improve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teachable so you can improve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teachable so you can improve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be teachable so you can improve your life.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13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Teachability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Teachability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“Your desire to improve your life begins with a teachable attitude.”</a:t>
            </a:r>
          </a:p>
          <a:p>
            <a:endParaRPr lang="en-US" dirty="0"/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Teachability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0741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4000" dirty="0"/>
              <a:t>Teachable people are…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Humble – “I need to learn and improve more.”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Hungry – “I want to learn and improve more.”</a:t>
            </a:r>
          </a:p>
          <a:p>
            <a:pPr marL="0" indent="0">
              <a:spcAft>
                <a:spcPts val="600"/>
              </a:spcAft>
              <a:buNone/>
            </a:pPr>
            <a:endParaRPr lang="en-US" sz="26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500" dirty="0"/>
              <a:t>QUESTIONS: </a:t>
            </a:r>
            <a:endParaRPr lang="en-US" sz="35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3500" dirty="0" smtClean="0"/>
              <a:t>What </a:t>
            </a:r>
            <a:r>
              <a:rPr lang="en-US" sz="3500" dirty="0"/>
              <a:t>area in your life would you like to improve?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500" dirty="0"/>
              <a:t>Which represents you more? Pride or humility?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627345-589A-7740-9371-D323F13D2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Today I will be teachable and ask others for feedback.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Teachability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546661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Teachable people are…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Hopeful – “I will learn and improve more.”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Everyone makes mistakes.  Did you learn from them? Did you change?  Have you improved?</a:t>
            </a: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3800" dirty="0"/>
              <a:t>Helpful - ”I will pass onto others what I learned and how I improved.”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sz="34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REFLECTION:  </a:t>
            </a:r>
            <a:endParaRPr lang="en-US" sz="38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 smtClean="0"/>
              <a:t>Who </a:t>
            </a:r>
            <a:r>
              <a:rPr lang="en-US" sz="3800" dirty="0"/>
              <a:t>will you share your teachable improvements with?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1" y="1880220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600" dirty="0"/>
              <a:t>Today I will help someone learn and improve through my sharing.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1200</TotalTime>
  <Words>219</Words>
  <Application>Microsoft Office PowerPoint</Application>
  <PresentationFormat>Custom</PresentationFormat>
  <Paragraphs>33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GYI Virtual Session 13 Teachability </vt:lpstr>
      <vt:lpstr>Teachability</vt:lpstr>
      <vt:lpstr>Teachability is a Choice</vt:lpstr>
      <vt:lpstr>Today I will be teachable and ask others for feedback.</vt:lpstr>
      <vt:lpstr>Teachability is a Choice</vt:lpstr>
      <vt:lpstr>    Today I will help someone learn and improve through my sharing.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50</cp:revision>
  <dcterms:created xsi:type="dcterms:W3CDTF">2020-03-20T18:21:24Z</dcterms:created>
  <dcterms:modified xsi:type="dcterms:W3CDTF">2020-04-08T18:06:23Z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