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66" r:id="rId5"/>
    <p:sldId id="256" r:id="rId6"/>
    <p:sldId id="267" r:id="rId7"/>
    <p:sldId id="268" r:id="rId8"/>
    <p:sldId id="269" r:id="rId9"/>
    <p:sldId id="270" r:id="rId10"/>
    <p:sldId id="273" r:id="rId11"/>
    <p:sldId id="274" r:id="rId12"/>
    <p:sldId id="278" r:id="rId13"/>
    <p:sldId id="27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86190" autoAdjust="0"/>
  </p:normalViewPr>
  <p:slideViewPr>
    <p:cSldViewPr snapToGrid="0">
      <p:cViewPr>
        <p:scale>
          <a:sx n="61" d="100"/>
          <a:sy n="61" d="100"/>
        </p:scale>
        <p:origin x="-10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43B7A-7136-4FCD-B18B-37CF0B649CD9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FDEAC-5EA7-435C-9C65-C2EC44C2D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19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prioritize your life for successful living.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15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prioritize your life for successful living.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52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prioritize your life for successful living.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91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prioritize your life for successful living.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779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prioritize your life for successful living.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13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prioritize your life for successful living.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70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take initiative and become a “ripple starter” of good things.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574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prioritize your life for successful living.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860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prioritize your life for successful living.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87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8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1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9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1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15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4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63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03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05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2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1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427D57-CCEF-7248-913C-CAAF4BDBE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08881"/>
            <a:ext cx="9144000" cy="2356360"/>
          </a:xfrm>
        </p:spPr>
        <p:txBody>
          <a:bodyPr anchor="ctr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GYI Virtual Session 12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Priorities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0CA63F2-3338-444C-807D-6864D29833DD}"/>
              </a:ext>
            </a:extLst>
          </p:cNvPr>
          <p:cNvSpPr/>
          <p:nvPr/>
        </p:nvSpPr>
        <p:spPr>
          <a:xfrm>
            <a:off x="0" y="3990113"/>
            <a:ext cx="12192000" cy="2867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9381" y="4362154"/>
            <a:ext cx="3560619" cy="1791299"/>
          </a:xfrm>
          <a:prstGeom prst="rect">
            <a:avLst/>
          </a:prstGeom>
        </p:spPr>
      </p:pic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569677"/>
            <a:ext cx="12192000" cy="420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886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0E16DF-D08A-A747-8913-FE5BB29B0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Today I will apply the 80/20 principle to my life, and by doing so, prioritize my life for others.</a:t>
            </a:r>
          </a:p>
        </p:txBody>
      </p:sp>
    </p:spTree>
    <p:extLst>
      <p:ext uri="{BB962C8B-B14F-4D97-AF65-F5344CB8AC3E}">
        <p14:creationId xmlns:p14="http://schemas.microsoft.com/office/powerpoint/2010/main" val="303461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Priorities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“Decide what your priorities are.  If you don’t, someone else will.”</a:t>
            </a:r>
          </a:p>
          <a:p>
            <a:r>
              <a:rPr lang="en-US" i="1" dirty="0"/>
              <a:t>John C. Maxwell</a:t>
            </a:r>
          </a:p>
        </p:txBody>
      </p:sp>
    </p:spTree>
    <p:extLst>
      <p:ext uri="{BB962C8B-B14F-4D97-AF65-F5344CB8AC3E}">
        <p14:creationId xmlns:p14="http://schemas.microsoft.com/office/powerpoint/2010/main" val="274702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442619"/>
            <a:ext cx="10515600" cy="1325563"/>
          </a:xfrm>
        </p:spPr>
        <p:txBody>
          <a:bodyPr/>
          <a:lstStyle/>
          <a:p>
            <a:r>
              <a:rPr lang="en-US" dirty="0"/>
              <a:t>Priorities are a Choice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4000" dirty="0"/>
              <a:t>You were born with the potential for greatness</a:t>
            </a:r>
          </a:p>
          <a:p>
            <a:r>
              <a:rPr lang="en-US" sz="4000" dirty="0"/>
              <a:t>You get to choose which path you will take</a:t>
            </a:r>
          </a:p>
          <a:p>
            <a:r>
              <a:rPr lang="en-US" sz="4000" dirty="0"/>
              <a:t>You get to decide how you spend your time</a:t>
            </a:r>
          </a:p>
          <a:p>
            <a:r>
              <a:rPr lang="en-US" sz="4000" dirty="0"/>
              <a:t>Every priority and every action you take has consequences</a:t>
            </a:r>
          </a:p>
        </p:txBody>
      </p:sp>
    </p:spTree>
    <p:extLst>
      <p:ext uri="{BB962C8B-B14F-4D97-AF65-F5344CB8AC3E}">
        <p14:creationId xmlns:p14="http://schemas.microsoft.com/office/powerpoint/2010/main" val="221837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427121"/>
            <a:ext cx="10515600" cy="1325563"/>
          </a:xfrm>
        </p:spPr>
        <p:txBody>
          <a:bodyPr/>
          <a:lstStyle/>
          <a:p>
            <a:r>
              <a:rPr lang="en-US" dirty="0"/>
              <a:t>The Rock Story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00401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US" sz="3200" dirty="0"/>
              <a:t>Take care of rocks </a:t>
            </a:r>
            <a:r>
              <a:rPr lang="en-US" sz="3200" dirty="0" smtClean="0"/>
              <a:t>first - the </a:t>
            </a:r>
            <a:r>
              <a:rPr lang="en-US" sz="3200" dirty="0"/>
              <a:t>things that really matter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Set your priorities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Rest is just sand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3200" dirty="0"/>
              <a:t>Reflection:  What is one rock (the most important stuff) in your life?</a:t>
            </a:r>
          </a:p>
          <a:p>
            <a:pPr marL="0" indent="0">
              <a:buNone/>
            </a:pPr>
            <a:r>
              <a:rPr lang="en-US" sz="3200" dirty="0"/>
              <a:t>What is one pebble (the necessary stuff) in your life?</a:t>
            </a:r>
          </a:p>
          <a:p>
            <a:pPr marL="0" indent="0">
              <a:buNone/>
            </a:pPr>
            <a:r>
              <a:rPr lang="en-US" sz="3200" dirty="0"/>
              <a:t>What is one piece of sand (small stuff) in your life?</a:t>
            </a:r>
          </a:p>
        </p:txBody>
      </p:sp>
    </p:spTree>
    <p:extLst>
      <p:ext uri="{BB962C8B-B14F-4D97-AF65-F5344CB8AC3E}">
        <p14:creationId xmlns:p14="http://schemas.microsoft.com/office/powerpoint/2010/main" val="330493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Pick Your Priorities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00401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US" sz="3800" dirty="0"/>
              <a:t>What are the rocks in your life?</a:t>
            </a:r>
          </a:p>
          <a:p>
            <a:pPr>
              <a:spcAft>
                <a:spcPts val="600"/>
              </a:spcAft>
            </a:pPr>
            <a:r>
              <a:rPr lang="en-US" sz="3800" dirty="0"/>
              <a:t>What priorities need the most time and effort from you?</a:t>
            </a:r>
          </a:p>
          <a:p>
            <a:pPr marL="457200" lvl="1" indent="0">
              <a:spcAft>
                <a:spcPts val="600"/>
              </a:spcAft>
              <a:buNone/>
            </a:pPr>
            <a:endParaRPr lang="en-US" sz="340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3800" dirty="0"/>
              <a:t>QUESTIONS: What do I have to do?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3800" dirty="0"/>
              <a:t>What do I do well?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3800" dirty="0"/>
              <a:t>What do I love to do?</a:t>
            </a:r>
          </a:p>
        </p:txBody>
      </p:sp>
    </p:spTree>
    <p:extLst>
      <p:ext uri="{BB962C8B-B14F-4D97-AF65-F5344CB8AC3E}">
        <p14:creationId xmlns:p14="http://schemas.microsoft.com/office/powerpoint/2010/main" val="401834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07389" y="1709742"/>
            <a:ext cx="10340061" cy="2852737"/>
          </a:xfrm>
        </p:spPr>
        <p:txBody>
          <a:bodyPr>
            <a:noAutofit/>
          </a:bodyPr>
          <a:lstStyle/>
          <a:p>
            <a:pPr algn="ctr"/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dirty="0"/>
              <a:t/>
            </a:r>
            <a:br>
              <a:rPr lang="en-US" dirty="0"/>
            </a:br>
            <a:r>
              <a:rPr lang="en-US" sz="6600" dirty="0"/>
              <a:t>Today I will put the rocks in my life into the jar first.</a:t>
            </a:r>
          </a:p>
        </p:txBody>
      </p:sp>
    </p:spTree>
    <p:extLst>
      <p:ext uri="{BB962C8B-B14F-4D97-AF65-F5344CB8AC3E}">
        <p14:creationId xmlns:p14="http://schemas.microsoft.com/office/powerpoint/2010/main" val="264546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Prioritizing Affects Me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4000" dirty="0"/>
              <a:t>Attention to most important priorities you will get highest rate of return.</a:t>
            </a:r>
          </a:p>
          <a:p>
            <a:pPr>
              <a:spcAft>
                <a:spcPts val="1200"/>
              </a:spcAft>
            </a:pPr>
            <a:r>
              <a:rPr lang="en-US" sz="4000" dirty="0"/>
              <a:t>Focus on rocks and receive 80% of everything you need in life</a:t>
            </a:r>
          </a:p>
          <a:p>
            <a:pPr>
              <a:spcAft>
                <a:spcPts val="1200"/>
              </a:spcAft>
            </a:pPr>
            <a:r>
              <a:rPr lang="en-US" sz="4000" dirty="0"/>
              <a:t>Focus on pebbles and sand and receive 20% of everything you need in life</a:t>
            </a:r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6189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400014" y="1286376"/>
            <a:ext cx="9144000" cy="4162661"/>
          </a:xfrm>
        </p:spPr>
        <p:txBody>
          <a:bodyPr>
            <a:noAutofit/>
          </a:bodyPr>
          <a:lstStyle/>
          <a:p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5400" dirty="0"/>
              <a:t>Don’t spend too much time climbing the ladder only to realize when you reach the top that the ladder was leaning against the wrong building.</a:t>
            </a:r>
          </a:p>
        </p:txBody>
      </p:sp>
    </p:spTree>
    <p:extLst>
      <p:ext uri="{BB962C8B-B14F-4D97-AF65-F5344CB8AC3E}">
        <p14:creationId xmlns:p14="http://schemas.microsoft.com/office/powerpoint/2010/main" val="399217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 from the 80/20 Principle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1200"/>
              </a:spcAft>
            </a:pPr>
            <a:r>
              <a:rPr lang="en-US" dirty="0"/>
              <a:t>Activity does not equal accomplishment</a:t>
            </a:r>
          </a:p>
          <a:p>
            <a:pPr>
              <a:spcAft>
                <a:spcPts val="1200"/>
              </a:spcAft>
            </a:pPr>
            <a:r>
              <a:rPr lang="en-US" dirty="0"/>
              <a:t>Evaluate and change or remain the same</a:t>
            </a:r>
          </a:p>
          <a:p>
            <a:pPr>
              <a:spcAft>
                <a:spcPts val="1200"/>
              </a:spcAft>
            </a:pPr>
            <a:r>
              <a:rPr lang="en-US" dirty="0"/>
              <a:t>Act or react</a:t>
            </a:r>
          </a:p>
          <a:p>
            <a:pPr marL="0" indent="0">
              <a:buNone/>
            </a:pPr>
            <a:r>
              <a:rPr lang="en-US" dirty="0"/>
              <a:t>Reflection: Which of these three lessons did you need to learn the most?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How my prioritizing affects others</a:t>
            </a:r>
          </a:p>
          <a:p>
            <a:r>
              <a:rPr lang="en-US" dirty="0"/>
              <a:t>”No for Now” doesn’t mean “No” later</a:t>
            </a:r>
          </a:p>
        </p:txBody>
      </p:sp>
    </p:spTree>
    <p:extLst>
      <p:ext uri="{BB962C8B-B14F-4D97-AF65-F5344CB8AC3E}">
        <p14:creationId xmlns:p14="http://schemas.microsoft.com/office/powerpoint/2010/main" val="42969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0D71A42E3A484CB33BDD31245C2699" ma:contentTypeVersion="13" ma:contentTypeDescription="Create a new document." ma:contentTypeScope="" ma:versionID="b1e75f13172c70d066a7cbcb9505334c">
  <xsd:schema xmlns:xsd="http://www.w3.org/2001/XMLSchema" xmlns:xs="http://www.w3.org/2001/XMLSchema" xmlns:p="http://schemas.microsoft.com/office/2006/metadata/properties" xmlns:ns3="f603bc31-b40c-477f-a7f2-1f1fb46cb446" xmlns:ns4="e65eec04-3065-4bab-ae08-6eaaed6d2d53" targetNamespace="http://schemas.microsoft.com/office/2006/metadata/properties" ma:root="true" ma:fieldsID="04e410a97a732122d8acae027ecb65e0" ns3:_="" ns4:_="">
    <xsd:import namespace="f603bc31-b40c-477f-a7f2-1f1fb46cb446"/>
    <xsd:import namespace="e65eec04-3065-4bab-ae08-6eaaed6d2d5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3bc31-b40c-477f-a7f2-1f1fb46cb4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5eec04-3065-4bab-ae08-6eaaed6d2d5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FC6DFCA-D030-45A1-9FED-9F1F3108B0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03bc31-b40c-477f-a7f2-1f1fb46cb446"/>
    <ds:schemaRef ds:uri="e65eec04-3065-4bab-ae08-6eaaed6d2d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14E4AA-9B96-4131-91B9-DB2FFBF6A0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1C06B0-2CDD-4DCE-9130-4C47C214193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603bc31-b40c-477f-a7f2-1f1fb46cb446"/>
    <ds:schemaRef ds:uri="e65eec04-3065-4bab-ae08-6eaaed6d2d5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1069</TotalTime>
  <Words>411</Words>
  <Application>Microsoft Office PowerPoint</Application>
  <PresentationFormat>Custom</PresentationFormat>
  <Paragraphs>57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GYI Virtual Session 12 Priorities </vt:lpstr>
      <vt:lpstr>Priorities</vt:lpstr>
      <vt:lpstr>Priorities are a Choice</vt:lpstr>
      <vt:lpstr>The Rock Story</vt:lpstr>
      <vt:lpstr>How to Pick Your Priorities</vt:lpstr>
      <vt:lpstr>    Today I will put the rocks in my life into the jar first.</vt:lpstr>
      <vt:lpstr>How Prioritizing Affects Me</vt:lpstr>
      <vt:lpstr>    Don’t spend too much time climbing the ladder only to realize when you reach the top that the ladder was leaning against the wrong building.</vt:lpstr>
      <vt:lpstr>Lessons Learned from the 80/20 Principle</vt:lpstr>
      <vt:lpstr>Today I will apply the 80/20 principle to my life, and by doing so, prioritize my life for others.</vt:lpstr>
    </vt:vector>
  </TitlesOfParts>
  <Company>FHSD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Choices</dc:title>
  <dc:creator>BRZYCKI, KASEY</dc:creator>
  <cp:lastModifiedBy>Lorna</cp:lastModifiedBy>
  <cp:revision>46</cp:revision>
  <dcterms:created xsi:type="dcterms:W3CDTF">2020-03-20T18:21:24Z</dcterms:created>
  <dcterms:modified xsi:type="dcterms:W3CDTF">2020-04-06T14:55:46Z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0x0101003C0D71A42E3A484CB33BDD31245C2699</vt:lpwstr>
  </property>
</Properties>
</file>