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6" r:id="rId5"/>
    <p:sldId id="256" r:id="rId6"/>
    <p:sldId id="267" r:id="rId7"/>
    <p:sldId id="268" r:id="rId8"/>
    <p:sldId id="269" r:id="rId9"/>
    <p:sldId id="270" r:id="rId10"/>
    <p:sldId id="273" r:id="rId11"/>
    <p:sldId id="278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86190" autoAdjust="0"/>
  </p:normalViewPr>
  <p:slideViewPr>
    <p:cSldViewPr snapToGrid="0">
      <p:cViewPr>
        <p:scale>
          <a:sx n="61" d="100"/>
          <a:sy n="6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0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86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to take initiative and become a “ripple starter” of good things.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74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11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Initiative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Initiative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“You cannot win if you do not begin”</a:t>
            </a:r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Initiative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3300" dirty="0"/>
              <a:t>“</a:t>
            </a:r>
            <a:r>
              <a:rPr lang="en-US" sz="3300" i="1" dirty="0"/>
              <a:t>I alone cannot change the world, but I can cast the stone across the waters to create many ripples.”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2400" dirty="0"/>
              <a:t>Mother Teresa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Impact and change only happens with action</a:t>
            </a:r>
          </a:p>
          <a:p>
            <a:r>
              <a:rPr lang="en-US" sz="4000" dirty="0"/>
              <a:t>Action begins with initiative</a:t>
            </a:r>
          </a:p>
          <a:p>
            <a:r>
              <a:rPr lang="en-US" sz="4000" dirty="0"/>
              <a:t>Initiation is the “Ripple Starter”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</a:t>
            </a:r>
            <a:r>
              <a:rPr lang="en-US" dirty="0" smtClean="0"/>
              <a:t>with</a:t>
            </a:r>
            <a:r>
              <a:rPr lang="en-US" dirty="0" smtClean="0"/>
              <a:t> Procrastination is…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sz="3200" dirty="0"/>
              <a:t>Initiators MAKE something happen.  Procrastinators WAIT for something to happen.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Procrastination is the enemy of initiative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It limits your potential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It provides only short-term belief</a:t>
            </a:r>
          </a:p>
          <a:p>
            <a:r>
              <a:rPr lang="en-US" sz="3200" dirty="0"/>
              <a:t>It takes away your choice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/>
              <a:t>QUESTION:  Which of the 3 problems above have you experienced?</a:t>
            </a:r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with </a:t>
            </a:r>
            <a:r>
              <a:rPr lang="en-US" dirty="0" smtClean="0"/>
              <a:t>Procrastination is…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600"/>
              </a:spcAft>
            </a:pPr>
            <a:r>
              <a:rPr lang="en-US" sz="3800" dirty="0"/>
              <a:t>Procrastination is the action of delaying or postponing a task or set of tasks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It is what prevents you from following through on what you set out to do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People procrastinate because the task is </a:t>
            </a:r>
          </a:p>
          <a:p>
            <a:pPr lvl="1">
              <a:spcAft>
                <a:spcPts val="600"/>
              </a:spcAft>
            </a:pPr>
            <a:r>
              <a:rPr lang="en-US" sz="3400" dirty="0"/>
              <a:t>Unpleasant</a:t>
            </a:r>
          </a:p>
          <a:p>
            <a:pPr lvl="1">
              <a:spcAft>
                <a:spcPts val="600"/>
              </a:spcAft>
            </a:pPr>
            <a:r>
              <a:rPr lang="en-US" sz="3400" dirty="0"/>
              <a:t>Difficult to do</a:t>
            </a:r>
          </a:p>
          <a:p>
            <a:pPr lvl="1">
              <a:spcAft>
                <a:spcPts val="600"/>
              </a:spcAft>
            </a:pPr>
            <a:r>
              <a:rPr lang="en-US" sz="3400" dirty="0"/>
              <a:t>Lack of self-confidence</a:t>
            </a:r>
          </a:p>
          <a:p>
            <a:pPr lvl="1">
              <a:spcAft>
                <a:spcPts val="600"/>
              </a:spcAft>
            </a:pPr>
            <a:r>
              <a:rPr lang="en-US" sz="3400" dirty="0"/>
              <a:t>Lack of self-discipline</a:t>
            </a:r>
          </a:p>
          <a:p>
            <a:pPr lvl="1">
              <a:spcAft>
                <a:spcPts val="600"/>
              </a:spcAft>
            </a:pPr>
            <a:r>
              <a:rPr lang="en-US" sz="3400" dirty="0"/>
              <a:t>Not recognizing the harm of procrastination</a:t>
            </a:r>
          </a:p>
          <a:p>
            <a:pPr lvl="1">
              <a:spcAft>
                <a:spcPts val="600"/>
              </a:spcAft>
            </a:pPr>
            <a:endParaRPr lang="en-US" sz="34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3800" dirty="0"/>
              <a:t>QUESTIONS: Which of these 5 reasons are why you procrastinate?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3800" dirty="0"/>
              <a:t>What is the most negative effect procrastination has on you?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1851" y="981336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sz="6600" dirty="0"/>
              <a:t>Remember</a:t>
            </a:r>
            <a:r>
              <a:rPr lang="en-US" sz="6600" dirty="0" smtClean="0"/>
              <a:t>…</a:t>
            </a:r>
            <a:br>
              <a:rPr lang="en-US" sz="6600" dirty="0" smtClean="0"/>
            </a:br>
            <a:r>
              <a:rPr lang="en-US" sz="6600" dirty="0" smtClean="0"/>
              <a:t>Procrastination </a:t>
            </a:r>
            <a:r>
              <a:rPr lang="en-US" sz="6600" dirty="0"/>
              <a:t>destroys initiative</a:t>
            </a:r>
            <a:r>
              <a:rPr lang="en-US" sz="6600" dirty="0" smtClean="0"/>
              <a:t>!</a:t>
            </a:r>
            <a:endParaRPr lang="en-US" sz="6600" dirty="0"/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sz="4000" dirty="0">
                <a:solidFill>
                  <a:schemeClr val="tx1"/>
                </a:solidFill>
              </a:rPr>
              <a:t>Today I will do less procrastinating and more initiating.</a:t>
            </a:r>
            <a:endParaRPr lang="en-US" sz="3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your Ripple Effect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62253"/>
          </a:xfrm>
        </p:spPr>
        <p:txBody>
          <a:bodyPr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en-US" sz="4000" dirty="0"/>
              <a:t>Initiative creates ripple effect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Initiative is recognizing and doing what needs to be done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Life rewards action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Stop waiting for the ideal situation to do something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618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your Ripple Effect (continued)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55243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sz="3600" dirty="0"/>
              <a:t>Make future consequences become present consequences</a:t>
            </a:r>
          </a:p>
          <a:p>
            <a:pPr>
              <a:spcAft>
                <a:spcPts val="1200"/>
              </a:spcAft>
            </a:pPr>
            <a:r>
              <a:rPr lang="en-US" sz="3600" dirty="0"/>
              <a:t>Do something good for you while you do something that makes you feel good</a:t>
            </a:r>
          </a:p>
          <a:p>
            <a:pPr>
              <a:spcAft>
                <a:spcPts val="1200"/>
              </a:spcAft>
            </a:pPr>
            <a:r>
              <a:rPr lang="en-US" sz="3600" dirty="0"/>
              <a:t>Take action and inspire yourself and others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3200" dirty="0"/>
              <a:t>Reflection: Which one of these stands out to you the most?</a:t>
            </a:r>
          </a:p>
        </p:txBody>
      </p:sp>
    </p:spTree>
    <p:extLst>
      <p:ext uri="{BB962C8B-B14F-4D97-AF65-F5344CB8AC3E}">
        <p14:creationId xmlns:p14="http://schemas.microsoft.com/office/powerpoint/2010/main" val="4296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649294"/>
            <a:ext cx="9144000" cy="3077687"/>
          </a:xfrm>
        </p:spPr>
        <p:txBody>
          <a:bodyPr>
            <a:noAutofit/>
          </a:bodyPr>
          <a:lstStyle/>
          <a:p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>Today I will do something positive for someone that inspires them.</a:t>
            </a:r>
          </a:p>
        </p:txBody>
      </p:sp>
    </p:spTree>
    <p:extLst>
      <p:ext uri="{BB962C8B-B14F-4D97-AF65-F5344CB8AC3E}">
        <p14:creationId xmlns:p14="http://schemas.microsoft.com/office/powerpoint/2010/main" val="399217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1038</TotalTime>
  <Words>429</Words>
  <Application>Microsoft Office PowerPoint</Application>
  <PresentationFormat>Custom</PresentationFormat>
  <Paragraphs>60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GYI Virtual Session 11 Initiative </vt:lpstr>
      <vt:lpstr>Initiative</vt:lpstr>
      <vt:lpstr>Initiative is a Choice</vt:lpstr>
      <vt:lpstr>The Problem with Procrastination is…</vt:lpstr>
      <vt:lpstr>Problem with Procrastination is…</vt:lpstr>
      <vt:lpstr>    Remember… Procrastination destroys initiative!</vt:lpstr>
      <vt:lpstr>Create your Ripple Effect</vt:lpstr>
      <vt:lpstr>Create your Ripple Effect (continued)</vt:lpstr>
      <vt:lpstr>    Today I will do something positive for someone that inspires them.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43</cp:revision>
  <dcterms:created xsi:type="dcterms:W3CDTF">2020-03-20T18:21:24Z</dcterms:created>
  <dcterms:modified xsi:type="dcterms:W3CDTF">2020-04-06T14:52:40Z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