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6" r:id="rId5"/>
    <p:sldId id="256" r:id="rId6"/>
    <p:sldId id="267" r:id="rId7"/>
    <p:sldId id="268" r:id="rId8"/>
    <p:sldId id="269" r:id="rId9"/>
    <p:sldId id="270" r:id="rId10"/>
    <p:sldId id="271" r:id="rId11"/>
    <p:sldId id="273" r:id="rId12"/>
    <p:sldId id="274" r:id="rId13"/>
    <p:sldId id="275" r:id="rId14"/>
    <p:sldId id="276" r:id="rId15"/>
    <p:sldId id="27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86190" autoAdjust="0"/>
  </p:normalViewPr>
  <p:slideViewPr>
    <p:cSldViewPr snapToGrid="0">
      <p:cViewPr>
        <p:scale>
          <a:sx n="61" d="100"/>
          <a:sy n="6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43B7A-7136-4FCD-B18B-37CF0B649CD9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FDEAC-5EA7-435C-9C65-C2EC44C2D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1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15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42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2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152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79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13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5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0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574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Lesson Goal:  Choose courage as the cornerstone in building your life.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FDEAC-5EA7-435C-9C65-C2EC44C2D1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10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9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1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03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057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2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8EE7F-67CF-4798-80AB-313C1C6A7F3D}" type="datetimeFigureOut">
              <a:rPr lang="en-US" smtClean="0"/>
              <a:t>4/6/2020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F2D5-2C1F-4CA9-B268-086DE78D3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18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427D57-CCEF-7248-913C-CAAF4BDBEF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8881"/>
            <a:ext cx="9144000" cy="2356360"/>
          </a:xfrm>
        </p:spPr>
        <p:txBody>
          <a:bodyPr anchor="ctr"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GYI Virtual Session 10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Courage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0CA63F2-3338-444C-807D-6864D29833DD}"/>
              </a:ext>
            </a:extLst>
          </p:cNvPr>
          <p:cNvSpPr/>
          <p:nvPr/>
        </p:nvSpPr>
        <p:spPr>
          <a:xfrm>
            <a:off x="0" y="3990113"/>
            <a:ext cx="12192000" cy="286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381" y="4362154"/>
            <a:ext cx="3560619" cy="1791299"/>
          </a:xfrm>
          <a:prstGeom prst="rect">
            <a:avLst/>
          </a:prstGeom>
        </p:spPr>
      </p:pic>
      <p:pic>
        <p:nvPicPr>
          <p:cNvPr id="5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69677"/>
            <a:ext cx="12192000" cy="420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88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Cornerstones of Courage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4000" dirty="0"/>
              <a:t>Choose to be courageous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Face your fears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Focus on what you will gain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Take action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Two ways you can use your strength</a:t>
            </a:r>
          </a:p>
          <a:p>
            <a:pPr marL="0" indent="0">
              <a:spcAft>
                <a:spcPts val="600"/>
              </a:spcAft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192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100" dirty="0"/>
              <a:t/>
            </a:r>
            <a:br>
              <a:rPr lang="en-US" sz="3100" dirty="0"/>
            </a:br>
            <a:r>
              <a:rPr lang="en-US" sz="2900" dirty="0"/>
              <a:t>“</a:t>
            </a:r>
            <a:r>
              <a:rPr lang="en-US" sz="2900" i="1" dirty="0"/>
              <a:t>There’s a moment when you have to choose whether to be silent or stand up.”</a:t>
            </a:r>
            <a:br>
              <a:rPr lang="en-US" sz="2900" i="1" dirty="0"/>
            </a:br>
            <a:r>
              <a:rPr lang="en-US" sz="2000" dirty="0"/>
              <a:t>Malala Yousafzai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952793"/>
            <a:ext cx="10515600" cy="3898712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3900" dirty="0" smtClean="0"/>
              <a:t>How </a:t>
            </a:r>
            <a:r>
              <a:rPr lang="en-US" sz="3900" dirty="0"/>
              <a:t>do you get the courage to stand up?</a:t>
            </a:r>
          </a:p>
          <a:p>
            <a:pPr>
              <a:spcAft>
                <a:spcPts val="600"/>
              </a:spcAft>
            </a:pPr>
            <a:r>
              <a:rPr lang="en-US" sz="3900" dirty="0"/>
              <a:t>Identification: Who am I?</a:t>
            </a:r>
          </a:p>
          <a:p>
            <a:pPr>
              <a:spcAft>
                <a:spcPts val="600"/>
              </a:spcAft>
            </a:pPr>
            <a:r>
              <a:rPr lang="en-US" sz="3900" dirty="0"/>
              <a:t>Action: What will I do?</a:t>
            </a:r>
          </a:p>
          <a:p>
            <a:pPr>
              <a:spcAft>
                <a:spcPts val="600"/>
              </a:spcAft>
            </a:pPr>
            <a:r>
              <a:rPr lang="en-US" sz="3900" dirty="0"/>
              <a:t>Emotion: How will I proceed?</a:t>
            </a:r>
          </a:p>
          <a:p>
            <a:pPr marL="0" indent="0">
              <a:spcAft>
                <a:spcPts val="600"/>
              </a:spcAft>
              <a:buNone/>
            </a:pPr>
            <a:endParaRPr lang="en-US" sz="400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3500" dirty="0"/>
              <a:t>REFLECTION:  Are you a “push down” or a “pull up” person?</a:t>
            </a:r>
          </a:p>
        </p:txBody>
      </p:sp>
    </p:spTree>
    <p:extLst>
      <p:ext uri="{BB962C8B-B14F-4D97-AF65-F5344CB8AC3E}">
        <p14:creationId xmlns:p14="http://schemas.microsoft.com/office/powerpoint/2010/main" val="30605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1973376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en-US" sz="3100" dirty="0"/>
              <a:t/>
            </a:r>
            <a:br>
              <a:rPr lang="en-US" sz="3100" dirty="0"/>
            </a:br>
            <a:r>
              <a:rPr lang="en-US" sz="6600" dirty="0"/>
              <a:t>Today I will “pull up” someone who is down.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endParaRPr lang="en-US" sz="3900" dirty="0"/>
          </a:p>
          <a:p>
            <a:pPr marL="0" indent="0">
              <a:spcAft>
                <a:spcPts val="600"/>
              </a:spcAft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470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Courage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“Courage is moving forward in spite of fear.”</a:t>
            </a:r>
          </a:p>
          <a:p>
            <a:r>
              <a:rPr lang="en-US" i="1" dirty="0"/>
              <a:t>John C. Maxwell</a:t>
            </a:r>
          </a:p>
        </p:txBody>
      </p:sp>
    </p:spTree>
    <p:extLst>
      <p:ext uri="{BB962C8B-B14F-4D97-AF65-F5344CB8AC3E}">
        <p14:creationId xmlns:p14="http://schemas.microsoft.com/office/powerpoint/2010/main" val="274702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Courage is a Choice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4000" dirty="0"/>
              <a:t>Courage is the cornerstone in building your life</a:t>
            </a:r>
          </a:p>
          <a:p>
            <a:r>
              <a:rPr lang="en-US" sz="4000" dirty="0"/>
              <a:t>Courage is the most important of all viruses consistently</a:t>
            </a:r>
          </a:p>
          <a:p>
            <a:endParaRPr lang="en-US" sz="4000" dirty="0"/>
          </a:p>
          <a:p>
            <a:pPr marL="0" indent="0">
              <a:buNone/>
            </a:pPr>
            <a:r>
              <a:rPr lang="en-US" sz="4000" dirty="0"/>
              <a:t>Thinking Point:  Which one of the everyday things that you need courage for stood out the most?</a:t>
            </a:r>
          </a:p>
        </p:txBody>
      </p:sp>
    </p:spTree>
    <p:extLst>
      <p:ext uri="{BB962C8B-B14F-4D97-AF65-F5344CB8AC3E}">
        <p14:creationId xmlns:p14="http://schemas.microsoft.com/office/powerpoint/2010/main" val="221837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Cornerstones of Courage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/>
              <a:t>Choose to be courageous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Courage begins with the desire to want something different</a:t>
            </a:r>
          </a:p>
          <a:p>
            <a:pPr>
              <a:spcAft>
                <a:spcPts val="600"/>
              </a:spcAft>
            </a:pPr>
            <a:r>
              <a:rPr lang="en-US" sz="3200" dirty="0"/>
              <a:t>Courage is not always bold, loud or executable</a:t>
            </a:r>
          </a:p>
          <a:p>
            <a:r>
              <a:rPr lang="en-US" sz="3200" dirty="0"/>
              <a:t>Courage is sometimes quiet, graceful and still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/>
              <a:t>Talking Point:  In regards to what we have discussed, what really stands out to you about courage?</a:t>
            </a:r>
          </a:p>
        </p:txBody>
      </p:sp>
    </p:spTree>
    <p:extLst>
      <p:ext uri="{BB962C8B-B14F-4D97-AF65-F5344CB8AC3E}">
        <p14:creationId xmlns:p14="http://schemas.microsoft.com/office/powerpoint/2010/main" val="33049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Cornerstones of Courage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3300" dirty="0"/>
              <a:t>“</a:t>
            </a:r>
            <a:r>
              <a:rPr lang="en-US" sz="3300" i="1" dirty="0"/>
              <a:t>Courage is resistance to fear, mastery of fear, not absence of fear.”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en-US" sz="2600" dirty="0"/>
              <a:t>Mark Twain</a:t>
            </a:r>
          </a:p>
          <a:p>
            <a:pPr marL="0" indent="0" algn="ctr">
              <a:spcAft>
                <a:spcPts val="600"/>
              </a:spcAft>
              <a:buNone/>
            </a:pPr>
            <a:endParaRPr lang="en-US" sz="1600" i="1" dirty="0"/>
          </a:p>
          <a:p>
            <a:pPr>
              <a:spcAft>
                <a:spcPts val="600"/>
              </a:spcAft>
            </a:pPr>
            <a:r>
              <a:rPr lang="en-US" sz="3800" dirty="0"/>
              <a:t>Face your fears</a:t>
            </a:r>
          </a:p>
          <a:p>
            <a:pPr>
              <a:spcAft>
                <a:spcPts val="600"/>
              </a:spcAft>
            </a:pPr>
            <a:r>
              <a:rPr lang="en-US" sz="3800" dirty="0"/>
              <a:t>Fear does NOT have the power to rob you of anything unless you decide to let it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3800" dirty="0"/>
              <a:t>QUESTION:  What are two things that hold you back from doing what you need to do?</a:t>
            </a:r>
          </a:p>
        </p:txBody>
      </p:sp>
    </p:spTree>
    <p:extLst>
      <p:ext uri="{BB962C8B-B14F-4D97-AF65-F5344CB8AC3E}">
        <p14:creationId xmlns:p14="http://schemas.microsoft.com/office/powerpoint/2010/main" val="40183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3838651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sz="6600"/>
              <a:t>Remember</a:t>
            </a:r>
            <a:r>
              <a:rPr lang="en-US" sz="6600" smtClean="0"/>
              <a:t>…</a:t>
            </a:r>
            <a:br>
              <a:rPr lang="en-US" sz="6600" smtClean="0"/>
            </a:br>
            <a:r>
              <a:rPr lang="en-US" sz="6600" smtClean="0"/>
              <a:t>the </a:t>
            </a:r>
            <a:r>
              <a:rPr lang="en-US" sz="6600" dirty="0"/>
              <a:t>only person with the power to hold you back</a:t>
            </a:r>
            <a:r>
              <a:rPr lang="en-US" sz="6600"/>
              <a:t>, </a:t>
            </a:r>
            <a:r>
              <a:rPr lang="en-US" sz="6600" smtClean="0"/>
              <a:t/>
            </a:r>
            <a:br>
              <a:rPr lang="en-US" sz="6600" smtClean="0"/>
            </a:br>
            <a:r>
              <a:rPr lang="en-US" sz="6600" smtClean="0"/>
              <a:t>or </a:t>
            </a:r>
            <a:r>
              <a:rPr lang="en-US" sz="6600" dirty="0"/>
              <a:t>move you forward, </a:t>
            </a:r>
            <a:r>
              <a:rPr lang="en-US" sz="6600"/>
              <a:t>is </a:t>
            </a:r>
            <a:r>
              <a:rPr lang="en-US" sz="6600" smtClean="0"/>
              <a:t/>
            </a:r>
            <a:br>
              <a:rPr lang="en-US" sz="6600" smtClean="0"/>
            </a:br>
            <a:r>
              <a:rPr lang="en-US" sz="6600" smtClean="0"/>
              <a:t>YOU</a:t>
            </a:r>
            <a:r>
              <a:rPr lang="en-US" sz="66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4546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Today I will strengthen my courage muscle.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4334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Cornerstones of Courage (continued)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4000" dirty="0"/>
              <a:t>Focus on what you will gain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Fear causes you to focus on what you will lose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Courage helps you focus on what you will gain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Optimism is the foundation of courage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6189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xmlns="" id="{389CD89D-C416-CB49-A6E4-4DC759550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1258" y="5926026"/>
            <a:ext cx="1430782" cy="719807"/>
          </a:xfrm>
          <a:prstGeom prst="rect">
            <a:avLst/>
          </a:prstGeom>
        </p:spPr>
      </p:pic>
      <p:pic>
        <p:nvPicPr>
          <p:cNvPr id="7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268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4044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Courage</a:t>
            </a:r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>
          <a:xfrm>
            <a:off x="838200" y="1515665"/>
            <a:ext cx="10515600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4000" dirty="0"/>
              <a:t>Courage gives you energy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Courage gives you confidence</a:t>
            </a:r>
          </a:p>
          <a:p>
            <a:pPr>
              <a:spcAft>
                <a:spcPts val="1200"/>
              </a:spcAft>
            </a:pPr>
            <a:r>
              <a:rPr lang="en-US" sz="4000" dirty="0"/>
              <a:t>Courage always gives you a win</a:t>
            </a:r>
          </a:p>
          <a:p>
            <a:pPr>
              <a:spcAft>
                <a:spcPts val="600"/>
              </a:spcAft>
            </a:pPr>
            <a:r>
              <a:rPr lang="en-US" sz="4000" dirty="0"/>
              <a:t>Courage gives others courage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200" dirty="0"/>
              <a:t>QUESTION:  Which of the benefits of courage do you like best?</a:t>
            </a:r>
          </a:p>
        </p:txBody>
      </p:sp>
    </p:spTree>
    <p:extLst>
      <p:ext uri="{BB962C8B-B14F-4D97-AF65-F5344CB8AC3E}">
        <p14:creationId xmlns:p14="http://schemas.microsoft.com/office/powerpoint/2010/main" val="399217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D71A42E3A484CB33BDD31245C2699" ma:contentTypeVersion="13" ma:contentTypeDescription="Create a new document." ma:contentTypeScope="" ma:versionID="b1e75f13172c70d066a7cbcb9505334c">
  <xsd:schema xmlns:xsd="http://www.w3.org/2001/XMLSchema" xmlns:xs="http://www.w3.org/2001/XMLSchema" xmlns:p="http://schemas.microsoft.com/office/2006/metadata/properties" xmlns:ns3="f603bc31-b40c-477f-a7f2-1f1fb46cb446" xmlns:ns4="e65eec04-3065-4bab-ae08-6eaaed6d2d53" targetNamespace="http://schemas.microsoft.com/office/2006/metadata/properties" ma:root="true" ma:fieldsID="04e410a97a732122d8acae027ecb65e0" ns3:_="" ns4:_="">
    <xsd:import namespace="f603bc31-b40c-477f-a7f2-1f1fb46cb446"/>
    <xsd:import namespace="e65eec04-3065-4bab-ae08-6eaaed6d2d5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3bc31-b40c-477f-a7f2-1f1fb46cb4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5eec04-3065-4bab-ae08-6eaaed6d2d5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1C06B0-2CDD-4DCE-9130-4C47C214193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f603bc31-b40c-477f-a7f2-1f1fb46cb446"/>
    <ds:schemaRef ds:uri="e65eec04-3065-4bab-ae08-6eaaed6d2d5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14E4AA-9B96-4131-91B9-DB2FFBF6A0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6DFCA-D030-45A1-9FED-9F1F3108B0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3bc31-b40c-477f-a7f2-1f1fb46cb446"/>
    <ds:schemaRef ds:uri="e65eec04-3065-4bab-ae08-6eaaed6d2d5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</TotalTime>
  <Words>465</Words>
  <Application>Microsoft Office PowerPoint</Application>
  <PresentationFormat>Custom</PresentationFormat>
  <Paragraphs>74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GYI Virtual Session 10 Courage </vt:lpstr>
      <vt:lpstr>Courage</vt:lpstr>
      <vt:lpstr>Courage is a Choice</vt:lpstr>
      <vt:lpstr>Cornerstones of Courage</vt:lpstr>
      <vt:lpstr>Cornerstones of Courage</vt:lpstr>
      <vt:lpstr>    Remember… the only person with the power to hold you back,  or move you forward, is  YOU!</vt:lpstr>
      <vt:lpstr>    Today I will strengthen my courage muscle.</vt:lpstr>
      <vt:lpstr>Cornerstones of Courage (continued)</vt:lpstr>
      <vt:lpstr>Benefits of Courage</vt:lpstr>
      <vt:lpstr>Review Cornerstones of Courage</vt:lpstr>
      <vt:lpstr> “There’s a moment when you have to choose whether to be silent or stand up.” Malala Yousafzai</vt:lpstr>
      <vt:lpstr> Today I will “pull up” someone who is down.</vt:lpstr>
    </vt:vector>
  </TitlesOfParts>
  <Company>FHSD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Choices</dc:title>
  <dc:creator>BRZYCKI, KASEY</dc:creator>
  <cp:lastModifiedBy>Lorna</cp:lastModifiedBy>
  <cp:revision>37</cp:revision>
  <dcterms:created xsi:type="dcterms:W3CDTF">2020-03-20T18:21:24Z</dcterms:created>
  <dcterms:modified xsi:type="dcterms:W3CDTF">2020-04-06T14:44:51Z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0x0101003C0D71A42E3A484CB33BDD31245C2699</vt:lpwstr>
  </property>
</Properties>
</file>